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slides/slide77.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79.xml" ContentType="application/vnd.openxmlformats-officedocument.presentationml.slide+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Layouts/slideLayout68.xml" ContentType="application/vnd.openxmlformats-officedocument.presentationml.slideLayout+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44" r:id="rId3"/>
    <p:sldMasterId id="2147483804" r:id="rId4"/>
    <p:sldMasterId id="2147483840" r:id="rId5"/>
    <p:sldMasterId id="2147483900" r:id="rId6"/>
    <p:sldMasterId id="2147483960" r:id="rId7"/>
  </p:sldMasterIdLst>
  <p:notesMasterIdLst>
    <p:notesMasterId r:id="rId95"/>
  </p:notesMasterIdLst>
  <p:handoutMasterIdLst>
    <p:handoutMasterId r:id="rId96"/>
  </p:handoutMasterIdLst>
  <p:sldIdLst>
    <p:sldId id="620" r:id="rId8"/>
    <p:sldId id="524" r:id="rId9"/>
    <p:sldId id="738" r:id="rId10"/>
    <p:sldId id="457" r:id="rId11"/>
    <p:sldId id="842" r:id="rId12"/>
    <p:sldId id="525" r:id="rId13"/>
    <p:sldId id="1000" r:id="rId14"/>
    <p:sldId id="1001" r:id="rId15"/>
    <p:sldId id="1002" r:id="rId16"/>
    <p:sldId id="1005" r:id="rId17"/>
    <p:sldId id="1003" r:id="rId18"/>
    <p:sldId id="1006" r:id="rId19"/>
    <p:sldId id="1007" r:id="rId20"/>
    <p:sldId id="1008" r:id="rId21"/>
    <p:sldId id="1009" r:id="rId22"/>
    <p:sldId id="1010" r:id="rId23"/>
    <p:sldId id="1011" r:id="rId24"/>
    <p:sldId id="1012" r:id="rId25"/>
    <p:sldId id="1021" r:id="rId26"/>
    <p:sldId id="1014" r:id="rId27"/>
    <p:sldId id="941" r:id="rId28"/>
    <p:sldId id="698" r:id="rId29"/>
    <p:sldId id="1018" r:id="rId30"/>
    <p:sldId id="949" r:id="rId31"/>
    <p:sldId id="950" r:id="rId32"/>
    <p:sldId id="1016" r:id="rId33"/>
    <p:sldId id="881" r:id="rId34"/>
    <p:sldId id="888" r:id="rId35"/>
    <p:sldId id="986" r:id="rId36"/>
    <p:sldId id="750" r:id="rId37"/>
    <p:sldId id="697" r:id="rId38"/>
    <p:sldId id="921" r:id="rId39"/>
    <p:sldId id="922" r:id="rId40"/>
    <p:sldId id="816" r:id="rId41"/>
    <p:sldId id="817" r:id="rId42"/>
    <p:sldId id="826" r:id="rId43"/>
    <p:sldId id="701" r:id="rId44"/>
    <p:sldId id="979" r:id="rId45"/>
    <p:sldId id="980" r:id="rId46"/>
    <p:sldId id="981" r:id="rId47"/>
    <p:sldId id="985" r:id="rId48"/>
    <p:sldId id="918" r:id="rId49"/>
    <p:sldId id="914" r:id="rId50"/>
    <p:sldId id="935" r:id="rId51"/>
    <p:sldId id="936" r:id="rId52"/>
    <p:sldId id="937" r:id="rId53"/>
    <p:sldId id="938" r:id="rId54"/>
    <p:sldId id="939" r:id="rId55"/>
    <p:sldId id="916" r:id="rId56"/>
    <p:sldId id="963" r:id="rId57"/>
    <p:sldId id="954" r:id="rId58"/>
    <p:sldId id="955" r:id="rId59"/>
    <p:sldId id="830" r:id="rId60"/>
    <p:sldId id="1022" r:id="rId61"/>
    <p:sldId id="896" r:id="rId62"/>
    <p:sldId id="863" r:id="rId63"/>
    <p:sldId id="899" r:id="rId64"/>
    <p:sldId id="731" r:id="rId65"/>
    <p:sldId id="1017" r:id="rId66"/>
    <p:sldId id="797" r:id="rId67"/>
    <p:sldId id="901" r:id="rId68"/>
    <p:sldId id="902" r:id="rId69"/>
    <p:sldId id="945" r:id="rId70"/>
    <p:sldId id="987" r:id="rId71"/>
    <p:sldId id="843" r:id="rId72"/>
    <p:sldId id="958" r:id="rId73"/>
    <p:sldId id="959" r:id="rId74"/>
    <p:sldId id="971" r:id="rId75"/>
    <p:sldId id="961" r:id="rId76"/>
    <p:sldId id="966" r:id="rId77"/>
    <p:sldId id="968" r:id="rId78"/>
    <p:sldId id="969" r:id="rId79"/>
    <p:sldId id="845" r:id="rId80"/>
    <p:sldId id="962" r:id="rId81"/>
    <p:sldId id="972" r:id="rId82"/>
    <p:sldId id="973" r:id="rId83"/>
    <p:sldId id="964" r:id="rId84"/>
    <p:sldId id="977" r:id="rId85"/>
    <p:sldId id="978" r:id="rId86"/>
    <p:sldId id="849" r:id="rId87"/>
    <p:sldId id="850" r:id="rId88"/>
    <p:sldId id="970" r:id="rId89"/>
    <p:sldId id="857" r:id="rId90"/>
    <p:sldId id="851" r:id="rId91"/>
    <p:sldId id="852" r:id="rId92"/>
    <p:sldId id="853" r:id="rId93"/>
    <p:sldId id="967" r:id="rId94"/>
  </p:sldIdLst>
  <p:sldSz cx="9144000" cy="5143500" type="screen16x9"/>
  <p:notesSz cx="6797675" cy="9926638"/>
  <p:defaultTextStyle>
    <a:defPPr>
      <a:defRPr lang="tr-TR"/>
    </a:defPPr>
    <a:lvl1pPr marL="0" algn="l" defTabSz="914282" rtl="0" eaLnBrk="1" latinLnBrk="0" hangingPunct="1">
      <a:defRPr sz="1800" kern="1200">
        <a:solidFill>
          <a:schemeClr val="tx1"/>
        </a:solidFill>
        <a:latin typeface="+mn-lt"/>
        <a:ea typeface="+mn-ea"/>
        <a:cs typeface="+mn-cs"/>
      </a:defRPr>
    </a:lvl1pPr>
    <a:lvl2pPr marL="457140" algn="l" defTabSz="914282" rtl="0" eaLnBrk="1" latinLnBrk="0" hangingPunct="1">
      <a:defRPr sz="1800" kern="1200">
        <a:solidFill>
          <a:schemeClr val="tx1"/>
        </a:solidFill>
        <a:latin typeface="+mn-lt"/>
        <a:ea typeface="+mn-ea"/>
        <a:cs typeface="+mn-cs"/>
      </a:defRPr>
    </a:lvl2pPr>
    <a:lvl3pPr marL="914282" algn="l" defTabSz="914282" rtl="0" eaLnBrk="1" latinLnBrk="0" hangingPunct="1">
      <a:defRPr sz="1800" kern="1200">
        <a:solidFill>
          <a:schemeClr val="tx1"/>
        </a:solidFill>
        <a:latin typeface="+mn-lt"/>
        <a:ea typeface="+mn-ea"/>
        <a:cs typeface="+mn-cs"/>
      </a:defRPr>
    </a:lvl3pPr>
    <a:lvl4pPr marL="1371422" algn="l" defTabSz="914282" rtl="0" eaLnBrk="1" latinLnBrk="0" hangingPunct="1">
      <a:defRPr sz="1800" kern="1200">
        <a:solidFill>
          <a:schemeClr val="tx1"/>
        </a:solidFill>
        <a:latin typeface="+mn-lt"/>
        <a:ea typeface="+mn-ea"/>
        <a:cs typeface="+mn-cs"/>
      </a:defRPr>
    </a:lvl4pPr>
    <a:lvl5pPr marL="1828563" algn="l" defTabSz="914282" rtl="0" eaLnBrk="1" latinLnBrk="0" hangingPunct="1">
      <a:defRPr sz="1800" kern="1200">
        <a:solidFill>
          <a:schemeClr val="tx1"/>
        </a:solidFill>
        <a:latin typeface="+mn-lt"/>
        <a:ea typeface="+mn-ea"/>
        <a:cs typeface="+mn-cs"/>
      </a:defRPr>
    </a:lvl5pPr>
    <a:lvl6pPr marL="2285704" algn="l" defTabSz="914282" rtl="0" eaLnBrk="1" latinLnBrk="0" hangingPunct="1">
      <a:defRPr sz="1800" kern="1200">
        <a:solidFill>
          <a:schemeClr val="tx1"/>
        </a:solidFill>
        <a:latin typeface="+mn-lt"/>
        <a:ea typeface="+mn-ea"/>
        <a:cs typeface="+mn-cs"/>
      </a:defRPr>
    </a:lvl6pPr>
    <a:lvl7pPr marL="2742845" algn="l" defTabSz="914282" rtl="0" eaLnBrk="1" latinLnBrk="0" hangingPunct="1">
      <a:defRPr sz="1800" kern="1200">
        <a:solidFill>
          <a:schemeClr val="tx1"/>
        </a:solidFill>
        <a:latin typeface="+mn-lt"/>
        <a:ea typeface="+mn-ea"/>
        <a:cs typeface="+mn-cs"/>
      </a:defRPr>
    </a:lvl7pPr>
    <a:lvl8pPr marL="3199985" algn="l" defTabSz="914282" rtl="0" eaLnBrk="1" latinLnBrk="0" hangingPunct="1">
      <a:defRPr sz="1800" kern="1200">
        <a:solidFill>
          <a:schemeClr val="tx1"/>
        </a:solidFill>
        <a:latin typeface="+mn-lt"/>
        <a:ea typeface="+mn-ea"/>
        <a:cs typeface="+mn-cs"/>
      </a:defRPr>
    </a:lvl8pPr>
    <a:lvl9pPr marL="3657126" algn="l" defTabSz="91428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026">
          <p15:clr>
            <a:srgbClr val="A4A3A4"/>
          </p15:clr>
        </p15:guide>
        <p15:guide id="2" pos="2880">
          <p15:clr>
            <a:srgbClr val="A4A3A4"/>
          </p15:clr>
        </p15:guide>
      </p15:sldGuideLst>
    </p:ext>
    <p:ext uri="{2D200454-40CA-4A62-9FC3-DE9A4176ACB9}">
      <p15:notesGuideLst xmlns:p15="http://schemas.microsoft.com/office/powerpoint/2012/main" xmlns="">
        <p15:guide id="1" orient="horz" pos="3127" userDrawn="1">
          <p15:clr>
            <a:srgbClr val="A4A3A4"/>
          </p15:clr>
        </p15:guide>
        <p15:guide id="2" pos="2141" userDrawn="1">
          <p15:clr>
            <a:srgbClr val="A4A3A4"/>
          </p15:clr>
        </p15:guide>
        <p15:guide id="4"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660099"/>
    <a:srgbClr val="8B00FF"/>
    <a:srgbClr val="9009FF"/>
    <a:srgbClr val="E8D0D0"/>
    <a:srgbClr val="000000"/>
    <a:srgbClr val="F4E9E9"/>
    <a:srgbClr val="6C00A2"/>
    <a:srgbClr val="4F0076"/>
    <a:srgbClr val="964B00"/>
    <a:srgbClr val="A50021"/>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75DCB02-9BB8-47FD-8907-85C794F793BA}" styleName="Tema Uygulanmış Stil 1 - Vurgu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218" autoAdjust="0"/>
    <p:restoredTop sz="99605" autoAdjust="0"/>
  </p:normalViewPr>
  <p:slideViewPr>
    <p:cSldViewPr showGuides="1">
      <p:cViewPr varScale="1">
        <p:scale>
          <a:sx n="122" d="100"/>
          <a:sy n="122" d="100"/>
        </p:scale>
        <p:origin x="-588" y="-84"/>
      </p:cViewPr>
      <p:guideLst>
        <p:guide orient="horz" pos="3026"/>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464"/>
    </p:cViewPr>
  </p:sorterViewPr>
  <p:notesViewPr>
    <p:cSldViewPr showGuides="1">
      <p:cViewPr varScale="1">
        <p:scale>
          <a:sx n="76" d="100"/>
          <a:sy n="76" d="100"/>
        </p:scale>
        <p:origin x="-3330" y="-90"/>
      </p:cViewPr>
      <p:guideLst>
        <p:guide orient="horz" pos="3127"/>
        <p:guide pos="2141"/>
        <p:guide pos="2142"/>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slide" Target="slides/slide82.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_al__ma_Sayfas_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_al__ma_Sayfas_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tr-TR"/>
  <c:chart>
    <c:title>
      <c:layout/>
      <c:txPr>
        <a:bodyPr/>
        <a:lstStyle/>
        <a:p>
          <a:pPr>
            <a:defRPr sz="1400"/>
          </a:pPr>
          <a:endParaRPr lang="tr-TR"/>
        </a:p>
      </c:txPr>
    </c:title>
    <c:plotArea>
      <c:layout>
        <c:manualLayout>
          <c:layoutTarget val="inner"/>
          <c:xMode val="edge"/>
          <c:yMode val="edge"/>
          <c:x val="9.5730807086615105E-2"/>
          <c:y val="0.18309625553669576"/>
          <c:w val="0.73910777559055163"/>
          <c:h val="0.51625694499234265"/>
        </c:manualLayout>
      </c:layout>
      <c:barChart>
        <c:barDir val="col"/>
        <c:grouping val="clustered"/>
        <c:ser>
          <c:idx val="0"/>
          <c:order val="0"/>
          <c:tx>
            <c:strRef>
              <c:f>Sayfa1!$B$1</c:f>
              <c:strCache>
                <c:ptCount val="1"/>
                <c:pt idx="0">
                  <c:v>GELİRLERİN GİDERLERİ KARŞILAMA ORANI(%)</c:v>
                </c:pt>
              </c:strCache>
            </c:strRef>
          </c:tx>
          <c:cat>
            <c:numRef>
              <c:f>Sayfa1!$A$2:$A$5</c:f>
              <c:numCache>
                <c:formatCode>General</c:formatCode>
                <c:ptCount val="4"/>
                <c:pt idx="0">
                  <c:v>2016</c:v>
                </c:pt>
                <c:pt idx="1">
                  <c:v>2017</c:v>
                </c:pt>
                <c:pt idx="2">
                  <c:v>2018</c:v>
                </c:pt>
                <c:pt idx="3">
                  <c:v>2019</c:v>
                </c:pt>
              </c:numCache>
            </c:numRef>
          </c:cat>
          <c:val>
            <c:numRef>
              <c:f>Sayfa1!$B$2:$B$5</c:f>
              <c:numCache>
                <c:formatCode>General</c:formatCode>
                <c:ptCount val="4"/>
                <c:pt idx="0">
                  <c:v>49.6</c:v>
                </c:pt>
                <c:pt idx="1">
                  <c:v>47.8</c:v>
                </c:pt>
                <c:pt idx="2">
                  <c:v>49.47</c:v>
                </c:pt>
                <c:pt idx="3">
                  <c:v>49.78</c:v>
                </c:pt>
              </c:numCache>
            </c:numRef>
          </c:val>
        </c:ser>
        <c:axId val="151687168"/>
        <c:axId val="151688704"/>
      </c:barChart>
      <c:catAx>
        <c:axId val="151687168"/>
        <c:scaling>
          <c:orientation val="minMax"/>
        </c:scaling>
        <c:axPos val="b"/>
        <c:numFmt formatCode="General" sourceLinked="1"/>
        <c:tickLblPos val="nextTo"/>
        <c:crossAx val="151688704"/>
        <c:crosses val="autoZero"/>
        <c:auto val="1"/>
        <c:lblAlgn val="ctr"/>
        <c:lblOffset val="100"/>
      </c:catAx>
      <c:valAx>
        <c:axId val="151688704"/>
        <c:scaling>
          <c:orientation val="minMax"/>
        </c:scaling>
        <c:axPos val="l"/>
        <c:majorGridlines/>
        <c:numFmt formatCode="General" sourceLinked="1"/>
        <c:tickLblPos val="nextTo"/>
        <c:crossAx val="151687168"/>
        <c:crosses val="autoZero"/>
        <c:crossBetween val="between"/>
      </c:valAx>
    </c:plotArea>
    <c:plotVisOnly val="1"/>
  </c:chart>
  <c:txPr>
    <a:bodyPr/>
    <a:lstStyle/>
    <a:p>
      <a:pPr>
        <a:defRPr sz="1800"/>
      </a:pPr>
      <a:endParaRPr lang="tr-T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tr-TR"/>
  <c:chart>
    <c:autoTitleDeleted val="1"/>
    <c:view3D>
      <c:rotX val="30"/>
      <c:perspective val="30"/>
    </c:view3D>
    <c:plotArea>
      <c:layout>
        <c:manualLayout>
          <c:layoutTarget val="inner"/>
          <c:xMode val="edge"/>
          <c:yMode val="edge"/>
          <c:x val="6.2499790027716912E-2"/>
          <c:y val="7.7641517304224503E-3"/>
          <c:w val="0.8998891346342287"/>
          <c:h val="0.8150400759807227"/>
        </c:manualLayout>
      </c:layout>
      <c:pie3DChart>
        <c:varyColors val="1"/>
        <c:ser>
          <c:idx val="0"/>
          <c:order val="0"/>
          <c:tx>
            <c:strRef>
              <c:f>Sayfa1!$B$1</c:f>
              <c:strCache>
                <c:ptCount val="1"/>
                <c:pt idx="0">
                  <c:v>Satışlar</c:v>
                </c:pt>
              </c:strCache>
            </c:strRef>
          </c:tx>
          <c:dPt>
            <c:idx val="0"/>
            <c:spPr>
              <a:solidFill>
                <a:schemeClr val="tx2"/>
              </a:solidFill>
            </c:spPr>
          </c:dPt>
          <c:dPt>
            <c:idx val="2"/>
            <c:explosion val="2"/>
          </c:dPt>
          <c:dLbls>
            <c:dLbl>
              <c:idx val="0"/>
              <c:layout>
                <c:manualLayout>
                  <c:x val="-0.13421036423192739"/>
                  <c:y val="7.7159193731590373E-2"/>
                </c:manualLayout>
              </c:layout>
              <c:tx>
                <c:rich>
                  <a:bodyPr/>
                  <a:lstStyle/>
                  <a:p>
                    <a:r>
                      <a:rPr lang="en-US" sz="1200" dirty="0" smtClean="0"/>
                      <a:t>%</a:t>
                    </a:r>
                    <a:r>
                      <a:rPr lang="tr-TR" sz="1200" dirty="0" smtClean="0"/>
                      <a:t>15,46</a:t>
                    </a:r>
                    <a:endParaRPr lang="en-US" sz="1200" dirty="0"/>
                  </a:p>
                </c:rich>
              </c:tx>
              <c:dLblPos val="bestFi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10FD-4B73-8089-62715CFE717E}"/>
                </c:ext>
              </c:extLst>
            </c:dLbl>
            <c:dLbl>
              <c:idx val="1"/>
              <c:layout>
                <c:manualLayout>
                  <c:x val="-0.16779249139114563"/>
                  <c:y val="-8.1964974427096798E-2"/>
                </c:manualLayout>
              </c:layout>
              <c:tx>
                <c:rich>
                  <a:bodyPr/>
                  <a:lstStyle/>
                  <a:p>
                    <a:r>
                      <a:rPr lang="tr-TR" sz="1200" dirty="0" smtClean="0"/>
                      <a:t>20,06</a:t>
                    </a:r>
                    <a:endParaRPr lang="en-US" sz="1200" dirty="0"/>
                  </a:p>
                </c:rich>
              </c:tx>
              <c:dLblPos val="bestFi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24C-4120-A8EC-5FA5D359C33B}"/>
                </c:ext>
              </c:extLst>
            </c:dLbl>
            <c:dLbl>
              <c:idx val="2"/>
              <c:layout>
                <c:manualLayout>
                  <c:x val="0.17526974439373999"/>
                  <c:y val="-0.16246629318035438"/>
                </c:manualLayout>
              </c:layout>
              <c:tx>
                <c:rich>
                  <a:bodyPr/>
                  <a:lstStyle/>
                  <a:p>
                    <a:r>
                      <a:rPr lang="en-US" sz="1200" dirty="0" smtClean="0"/>
                      <a:t>%5</a:t>
                    </a:r>
                    <a:r>
                      <a:rPr lang="tr-TR" sz="1200" dirty="0" smtClean="0"/>
                      <a:t>2</a:t>
                    </a:r>
                    <a:r>
                      <a:rPr lang="en-US" sz="1200" dirty="0" smtClean="0"/>
                      <a:t>,</a:t>
                    </a:r>
                    <a:r>
                      <a:rPr lang="tr-TR" sz="1200" dirty="0" smtClean="0"/>
                      <a:t>97</a:t>
                    </a:r>
                    <a:endParaRPr lang="en-US" sz="1200" dirty="0"/>
                  </a:p>
                </c:rich>
              </c:tx>
              <c:dLblPos val="bestFi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10FD-4B73-8089-62715CFE717E}"/>
                </c:ext>
              </c:extLst>
            </c:dLbl>
            <c:dLbl>
              <c:idx val="3"/>
              <c:layout>
                <c:manualLayout>
                  <c:x val="0.14505081329264538"/>
                  <c:y val="8.4384036347534733E-2"/>
                </c:manualLayout>
              </c:layout>
              <c:tx>
                <c:rich>
                  <a:bodyPr/>
                  <a:lstStyle/>
                  <a:p>
                    <a:r>
                      <a:rPr lang="en-US" sz="1200" dirty="0" smtClean="0"/>
                      <a:t>%</a:t>
                    </a:r>
                    <a:r>
                      <a:rPr lang="tr-TR" sz="1200" dirty="0" smtClean="0"/>
                      <a:t>11,51</a:t>
                    </a:r>
                    <a:endParaRPr lang="en-US" sz="1200" dirty="0"/>
                  </a:p>
                </c:rich>
              </c:tx>
              <c:dLblPos val="bestFit"/>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0FD-4B73-8089-62715CFE717E}"/>
                </c:ext>
              </c:extLst>
            </c:dLbl>
            <c:dLblPos val="bestFit"/>
            <c:showPercent val="1"/>
            <c:extLst xmlns:c16r2="http://schemas.microsoft.com/office/drawing/2015/06/chart">
              <c:ext xmlns:c15="http://schemas.microsoft.com/office/drawing/2012/chart" uri="{CE6537A1-D6FC-4f65-9D91-7224C49458BB}"/>
            </c:extLst>
          </c:dLbls>
          <c:cat>
            <c:strRef>
              <c:f>Sayfa1!$A$2:$A$5</c:f>
              <c:strCache>
                <c:ptCount val="4"/>
                <c:pt idx="0">
                  <c:v>Emekli Sandığı</c:v>
                </c:pt>
                <c:pt idx="1">
                  <c:v>Bağ-Kur</c:v>
                </c:pt>
                <c:pt idx="2">
                  <c:v>SSK</c:v>
                </c:pt>
                <c:pt idx="3">
                  <c:v>GSS</c:v>
                </c:pt>
              </c:strCache>
            </c:strRef>
          </c:cat>
          <c:val>
            <c:numRef>
              <c:f>Sayfa1!$B$2:$B$5</c:f>
              <c:numCache>
                <c:formatCode>#,##0</c:formatCode>
                <c:ptCount val="4"/>
                <c:pt idx="0">
                  <c:v>5610</c:v>
                </c:pt>
                <c:pt idx="1">
                  <c:v>6695</c:v>
                </c:pt>
                <c:pt idx="2">
                  <c:v>19025</c:v>
                </c:pt>
                <c:pt idx="3">
                  <c:v>4652</c:v>
                </c:pt>
              </c:numCache>
            </c:numRef>
          </c:val>
          <c:extLst xmlns:c16r2="http://schemas.microsoft.com/office/drawing/2015/06/chart">
            <c:ext xmlns:c16="http://schemas.microsoft.com/office/drawing/2014/chart" uri="{C3380CC4-5D6E-409C-BE32-E72D297353CC}">
              <c16:uniqueId val="{00000004-10FD-4B73-8089-62715CFE717E}"/>
            </c:ext>
          </c:extLst>
        </c:ser>
      </c:pie3DChart>
    </c:plotArea>
    <c:legend>
      <c:legendPos val="b"/>
      <c:layout>
        <c:manualLayout>
          <c:xMode val="edge"/>
          <c:yMode val="edge"/>
          <c:x val="5.9282454715977512E-2"/>
          <c:y val="0.83283981820954456"/>
          <c:w val="0.9"/>
          <c:h val="0.11033453336670325"/>
        </c:manualLayout>
      </c:layout>
      <c:spPr>
        <a:solidFill>
          <a:schemeClr val="accent1">
            <a:lumMod val="60000"/>
            <a:lumOff val="40000"/>
          </a:schemeClr>
        </a:solidFill>
      </c:spPr>
      <c:txPr>
        <a:bodyPr/>
        <a:lstStyle/>
        <a:p>
          <a:pPr>
            <a:defRPr sz="1200"/>
          </a:pPr>
          <a:endParaRPr lang="tr-TR"/>
        </a:p>
      </c:txPr>
    </c:legend>
    <c:plotVisOnly val="1"/>
    <c:dispBlanksAs val="zero"/>
  </c:chart>
  <c:txPr>
    <a:bodyPr/>
    <a:lstStyle/>
    <a:p>
      <a:pPr>
        <a:defRPr sz="1800"/>
      </a:pPr>
      <a:endParaRPr lang="tr-TR"/>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3"/>
            <a:ext cx="2946400" cy="496888"/>
          </a:xfrm>
          <a:prstGeom prst="rect">
            <a:avLst/>
          </a:prstGeom>
        </p:spPr>
        <p:txBody>
          <a:bodyPr vert="horz" lIns="91383" tIns="45693" rIns="91383" bIns="45693" rtlCol="0"/>
          <a:lstStyle>
            <a:lvl1pPr algn="l">
              <a:defRPr sz="1200"/>
            </a:lvl1pPr>
          </a:lstStyle>
          <a:p>
            <a:endParaRPr lang="tr-TR"/>
          </a:p>
        </p:txBody>
      </p:sp>
      <p:sp>
        <p:nvSpPr>
          <p:cNvPr id="3" name="Veri Yer Tutucusu 2"/>
          <p:cNvSpPr>
            <a:spLocks noGrp="1"/>
          </p:cNvSpPr>
          <p:nvPr>
            <p:ph type="dt" sz="quarter" idx="1"/>
          </p:nvPr>
        </p:nvSpPr>
        <p:spPr>
          <a:xfrm>
            <a:off x="3849689" y="3"/>
            <a:ext cx="2946400" cy="496888"/>
          </a:xfrm>
          <a:prstGeom prst="rect">
            <a:avLst/>
          </a:prstGeom>
        </p:spPr>
        <p:txBody>
          <a:bodyPr vert="horz" lIns="91383" tIns="45693" rIns="91383" bIns="45693" rtlCol="0"/>
          <a:lstStyle>
            <a:lvl1pPr algn="r">
              <a:defRPr sz="1200"/>
            </a:lvl1pPr>
          </a:lstStyle>
          <a:p>
            <a:fld id="{6AE5E846-771C-4754-8100-3E5270810360}" type="datetimeFigureOut">
              <a:rPr lang="tr-TR" smtClean="0"/>
              <a:pPr/>
              <a:t>01.07.2020</a:t>
            </a:fld>
            <a:endParaRPr lang="tr-TR"/>
          </a:p>
        </p:txBody>
      </p:sp>
      <p:sp>
        <p:nvSpPr>
          <p:cNvPr id="4" name="Altbilgi Yer Tutucusu 3"/>
          <p:cNvSpPr>
            <a:spLocks noGrp="1"/>
          </p:cNvSpPr>
          <p:nvPr>
            <p:ph type="ftr" sz="quarter" idx="2"/>
          </p:nvPr>
        </p:nvSpPr>
        <p:spPr>
          <a:xfrm>
            <a:off x="0" y="9428169"/>
            <a:ext cx="2946400" cy="496887"/>
          </a:xfrm>
          <a:prstGeom prst="rect">
            <a:avLst/>
          </a:prstGeom>
        </p:spPr>
        <p:txBody>
          <a:bodyPr vert="horz" lIns="91383" tIns="45693" rIns="91383" bIns="45693" rtlCol="0" anchor="b"/>
          <a:lstStyle>
            <a:lvl1pPr algn="l">
              <a:defRPr sz="1200"/>
            </a:lvl1pPr>
          </a:lstStyle>
          <a:p>
            <a:endParaRPr lang="tr-TR"/>
          </a:p>
        </p:txBody>
      </p:sp>
      <p:sp>
        <p:nvSpPr>
          <p:cNvPr id="5" name="Slayt Numarası Yer Tutucusu 4"/>
          <p:cNvSpPr>
            <a:spLocks noGrp="1"/>
          </p:cNvSpPr>
          <p:nvPr>
            <p:ph type="sldNum" sz="quarter" idx="3"/>
          </p:nvPr>
        </p:nvSpPr>
        <p:spPr>
          <a:xfrm>
            <a:off x="3849689" y="9428169"/>
            <a:ext cx="2946400" cy="496887"/>
          </a:xfrm>
          <a:prstGeom prst="rect">
            <a:avLst/>
          </a:prstGeom>
        </p:spPr>
        <p:txBody>
          <a:bodyPr vert="horz" lIns="91383" tIns="45693" rIns="91383" bIns="45693" rtlCol="0" anchor="b"/>
          <a:lstStyle>
            <a:lvl1pPr algn="r">
              <a:defRPr sz="1200"/>
            </a:lvl1pPr>
          </a:lstStyle>
          <a:p>
            <a:fld id="{A4B2CCE2-6D95-4322-8AA2-72765B7FDEB8}" type="slidenum">
              <a:rPr lang="tr-TR" smtClean="0"/>
              <a:pPr/>
              <a:t>‹#›</a:t>
            </a:fld>
            <a:endParaRPr lang="tr-TR"/>
          </a:p>
        </p:txBody>
      </p:sp>
    </p:spTree>
    <p:extLst>
      <p:ext uri="{BB962C8B-B14F-4D97-AF65-F5344CB8AC3E}">
        <p14:creationId xmlns="" xmlns:p14="http://schemas.microsoft.com/office/powerpoint/2010/main" val="8906076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5" y="3"/>
            <a:ext cx="2945660" cy="496332"/>
          </a:xfrm>
          <a:prstGeom prst="rect">
            <a:avLst/>
          </a:prstGeom>
        </p:spPr>
        <p:txBody>
          <a:bodyPr vert="horz" lIns="91383" tIns="45693" rIns="91383" bIns="45693" rtlCol="0"/>
          <a:lstStyle>
            <a:lvl1pPr algn="l">
              <a:defRPr sz="1200"/>
            </a:lvl1pPr>
          </a:lstStyle>
          <a:p>
            <a:endParaRPr lang="tr-TR"/>
          </a:p>
        </p:txBody>
      </p:sp>
      <p:sp>
        <p:nvSpPr>
          <p:cNvPr id="3" name="Veri Yer Tutucusu 2"/>
          <p:cNvSpPr>
            <a:spLocks noGrp="1"/>
          </p:cNvSpPr>
          <p:nvPr>
            <p:ph type="dt" idx="1"/>
          </p:nvPr>
        </p:nvSpPr>
        <p:spPr>
          <a:xfrm>
            <a:off x="3850448" y="3"/>
            <a:ext cx="2945660" cy="496332"/>
          </a:xfrm>
          <a:prstGeom prst="rect">
            <a:avLst/>
          </a:prstGeom>
        </p:spPr>
        <p:txBody>
          <a:bodyPr vert="horz" lIns="91383" tIns="45693" rIns="91383" bIns="45693" rtlCol="0"/>
          <a:lstStyle>
            <a:lvl1pPr algn="r">
              <a:defRPr sz="1200"/>
            </a:lvl1pPr>
          </a:lstStyle>
          <a:p>
            <a:fld id="{8DCB7C4E-F7C1-4DA9-8ECF-FFBC46B2A438}" type="datetimeFigureOut">
              <a:rPr lang="tr-TR" smtClean="0"/>
              <a:pPr/>
              <a:t>01.07.2020</a:t>
            </a:fld>
            <a:endParaRPr lang="tr-TR"/>
          </a:p>
        </p:txBody>
      </p:sp>
      <p:sp>
        <p:nvSpPr>
          <p:cNvPr id="4" name="Slayt Görüntüsü Yer Tutucusu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383" tIns="45693" rIns="91383" bIns="45693" rtlCol="0" anchor="ctr"/>
          <a:lstStyle/>
          <a:p>
            <a:endParaRPr lang="tr-TR"/>
          </a:p>
        </p:txBody>
      </p:sp>
      <p:sp>
        <p:nvSpPr>
          <p:cNvPr id="5" name="Not Yer Tutucusu 4"/>
          <p:cNvSpPr>
            <a:spLocks noGrp="1"/>
          </p:cNvSpPr>
          <p:nvPr>
            <p:ph type="body" sz="quarter" idx="3"/>
          </p:nvPr>
        </p:nvSpPr>
        <p:spPr>
          <a:xfrm>
            <a:off x="679768" y="4715155"/>
            <a:ext cx="5438140" cy="4466987"/>
          </a:xfrm>
          <a:prstGeom prst="rect">
            <a:avLst/>
          </a:prstGeom>
        </p:spPr>
        <p:txBody>
          <a:bodyPr vert="horz" lIns="91383" tIns="45693" rIns="91383" bIns="45693"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5" y="9428583"/>
            <a:ext cx="2945660" cy="496332"/>
          </a:xfrm>
          <a:prstGeom prst="rect">
            <a:avLst/>
          </a:prstGeom>
        </p:spPr>
        <p:txBody>
          <a:bodyPr vert="horz" lIns="91383" tIns="45693" rIns="91383" bIns="45693" rtlCol="0" anchor="b"/>
          <a:lstStyle>
            <a:lvl1pPr algn="l">
              <a:defRPr sz="1200"/>
            </a:lvl1pPr>
          </a:lstStyle>
          <a:p>
            <a:endParaRPr lang="tr-TR"/>
          </a:p>
        </p:txBody>
      </p:sp>
      <p:sp>
        <p:nvSpPr>
          <p:cNvPr id="7" name="Slayt Numarası Yer Tutucusu 6"/>
          <p:cNvSpPr>
            <a:spLocks noGrp="1"/>
          </p:cNvSpPr>
          <p:nvPr>
            <p:ph type="sldNum" sz="quarter" idx="5"/>
          </p:nvPr>
        </p:nvSpPr>
        <p:spPr>
          <a:xfrm>
            <a:off x="3850448" y="9428583"/>
            <a:ext cx="2945660" cy="496332"/>
          </a:xfrm>
          <a:prstGeom prst="rect">
            <a:avLst/>
          </a:prstGeom>
        </p:spPr>
        <p:txBody>
          <a:bodyPr vert="horz" lIns="91383" tIns="45693" rIns="91383" bIns="45693" rtlCol="0" anchor="b"/>
          <a:lstStyle>
            <a:lvl1pPr algn="r">
              <a:defRPr sz="1200"/>
            </a:lvl1pPr>
          </a:lstStyle>
          <a:p>
            <a:fld id="{A8A33D18-03E5-48FC-9D15-614FF6EE7338}" type="slidenum">
              <a:rPr lang="tr-TR" smtClean="0"/>
              <a:pPr/>
              <a:t>‹#›</a:t>
            </a:fld>
            <a:endParaRPr lang="tr-TR"/>
          </a:p>
        </p:txBody>
      </p:sp>
    </p:spTree>
    <p:extLst>
      <p:ext uri="{BB962C8B-B14F-4D97-AF65-F5344CB8AC3E}">
        <p14:creationId xmlns="" xmlns:p14="http://schemas.microsoft.com/office/powerpoint/2010/main" val="3199604692"/>
      </p:ext>
    </p:extLst>
  </p:cSld>
  <p:clrMap bg1="lt1" tx1="dk1" bg2="lt2" tx2="dk2" accent1="accent1" accent2="accent2" accent3="accent3" accent4="accent4" accent5="accent5" accent6="accent6" hlink="hlink" folHlink="folHlink"/>
  <p:notesStyle>
    <a:lvl1pPr marL="0" algn="l" defTabSz="914282" rtl="0" eaLnBrk="1" latinLnBrk="0" hangingPunct="1">
      <a:defRPr sz="1200" kern="1200">
        <a:solidFill>
          <a:schemeClr val="tx1"/>
        </a:solidFill>
        <a:latin typeface="+mn-lt"/>
        <a:ea typeface="+mn-ea"/>
        <a:cs typeface="+mn-cs"/>
      </a:defRPr>
    </a:lvl1pPr>
    <a:lvl2pPr marL="457140" algn="l" defTabSz="914282" rtl="0" eaLnBrk="1" latinLnBrk="0" hangingPunct="1">
      <a:defRPr sz="1200" kern="1200">
        <a:solidFill>
          <a:schemeClr val="tx1"/>
        </a:solidFill>
        <a:latin typeface="+mn-lt"/>
        <a:ea typeface="+mn-ea"/>
        <a:cs typeface="+mn-cs"/>
      </a:defRPr>
    </a:lvl2pPr>
    <a:lvl3pPr marL="914282" algn="l" defTabSz="914282" rtl="0" eaLnBrk="1" latinLnBrk="0" hangingPunct="1">
      <a:defRPr sz="1200" kern="1200">
        <a:solidFill>
          <a:schemeClr val="tx1"/>
        </a:solidFill>
        <a:latin typeface="+mn-lt"/>
        <a:ea typeface="+mn-ea"/>
        <a:cs typeface="+mn-cs"/>
      </a:defRPr>
    </a:lvl3pPr>
    <a:lvl4pPr marL="1371422" algn="l" defTabSz="914282" rtl="0" eaLnBrk="1" latinLnBrk="0" hangingPunct="1">
      <a:defRPr sz="1200" kern="1200">
        <a:solidFill>
          <a:schemeClr val="tx1"/>
        </a:solidFill>
        <a:latin typeface="+mn-lt"/>
        <a:ea typeface="+mn-ea"/>
        <a:cs typeface="+mn-cs"/>
      </a:defRPr>
    </a:lvl4pPr>
    <a:lvl5pPr marL="1828563" algn="l" defTabSz="914282" rtl="0" eaLnBrk="1" latinLnBrk="0" hangingPunct="1">
      <a:defRPr sz="1200" kern="1200">
        <a:solidFill>
          <a:schemeClr val="tx1"/>
        </a:solidFill>
        <a:latin typeface="+mn-lt"/>
        <a:ea typeface="+mn-ea"/>
        <a:cs typeface="+mn-cs"/>
      </a:defRPr>
    </a:lvl5pPr>
    <a:lvl6pPr marL="2285704" algn="l" defTabSz="914282" rtl="0" eaLnBrk="1" latinLnBrk="0" hangingPunct="1">
      <a:defRPr sz="1200" kern="1200">
        <a:solidFill>
          <a:schemeClr val="tx1"/>
        </a:solidFill>
        <a:latin typeface="+mn-lt"/>
        <a:ea typeface="+mn-ea"/>
        <a:cs typeface="+mn-cs"/>
      </a:defRPr>
    </a:lvl6pPr>
    <a:lvl7pPr marL="2742845" algn="l" defTabSz="914282" rtl="0" eaLnBrk="1" latinLnBrk="0" hangingPunct="1">
      <a:defRPr sz="1200" kern="1200">
        <a:solidFill>
          <a:schemeClr val="tx1"/>
        </a:solidFill>
        <a:latin typeface="+mn-lt"/>
        <a:ea typeface="+mn-ea"/>
        <a:cs typeface="+mn-cs"/>
      </a:defRPr>
    </a:lvl7pPr>
    <a:lvl8pPr marL="3199985" algn="l" defTabSz="914282" rtl="0" eaLnBrk="1" latinLnBrk="0" hangingPunct="1">
      <a:defRPr sz="1200" kern="1200">
        <a:solidFill>
          <a:schemeClr val="tx1"/>
        </a:solidFill>
        <a:latin typeface="+mn-lt"/>
        <a:ea typeface="+mn-ea"/>
        <a:cs typeface="+mn-cs"/>
      </a:defRPr>
    </a:lvl8pPr>
    <a:lvl9pPr marL="3657126" algn="l" defTabSz="91428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90488" y="744538"/>
            <a:ext cx="6618287" cy="3722687"/>
          </a:xfrm>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12BEB930-CE36-4D1F-BC58-F661449DF2A8}" type="slidenum">
              <a:rPr lang="tr-TR" smtClean="0"/>
              <a:pPr>
                <a:defRPr/>
              </a:pPr>
              <a:t>1</a:t>
            </a:fld>
            <a:endParaRPr lang="tr-TR" dirty="0"/>
          </a:p>
        </p:txBody>
      </p:sp>
    </p:spTree>
    <p:extLst>
      <p:ext uri="{BB962C8B-B14F-4D97-AF65-F5344CB8AC3E}">
        <p14:creationId xmlns="" xmlns:p14="http://schemas.microsoft.com/office/powerpoint/2010/main" val="2877412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13</a:t>
            </a:fld>
            <a:endParaRPr lang="tr-TR" dirty="0">
              <a:solidFill>
                <a:prstClr val="black"/>
              </a:solidFill>
            </a:endParaRPr>
          </a:p>
        </p:txBody>
      </p:sp>
    </p:spTree>
    <p:extLst>
      <p:ext uri="{BB962C8B-B14F-4D97-AF65-F5344CB8AC3E}">
        <p14:creationId xmlns="" xmlns:p14="http://schemas.microsoft.com/office/powerpoint/2010/main" val="2620173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14</a:t>
            </a:fld>
            <a:endParaRPr lang="tr-TR" dirty="0">
              <a:solidFill>
                <a:prstClr val="black"/>
              </a:solidFill>
            </a:endParaRPr>
          </a:p>
        </p:txBody>
      </p:sp>
    </p:spTree>
    <p:extLst>
      <p:ext uri="{BB962C8B-B14F-4D97-AF65-F5344CB8AC3E}">
        <p14:creationId xmlns="" xmlns:p14="http://schemas.microsoft.com/office/powerpoint/2010/main" val="2620173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17</a:t>
            </a:fld>
            <a:endParaRPr lang="tr-TR">
              <a:solidFill>
                <a:prstClr val="black"/>
              </a:solidFill>
            </a:endParaRPr>
          </a:p>
        </p:txBody>
      </p:sp>
    </p:spTree>
    <p:extLst>
      <p:ext uri="{BB962C8B-B14F-4D97-AF65-F5344CB8AC3E}">
        <p14:creationId xmlns="" xmlns:p14="http://schemas.microsoft.com/office/powerpoint/2010/main" val="3464325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21</a:t>
            </a:fld>
            <a:endParaRPr lang="tr-TR">
              <a:solidFill>
                <a:prstClr val="black"/>
              </a:solidFill>
            </a:endParaRPr>
          </a:p>
        </p:txBody>
      </p:sp>
    </p:spTree>
    <p:extLst>
      <p:ext uri="{BB962C8B-B14F-4D97-AF65-F5344CB8AC3E}">
        <p14:creationId xmlns="" xmlns:p14="http://schemas.microsoft.com/office/powerpoint/2010/main" val="363487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22</a:t>
            </a:fld>
            <a:endParaRPr lang="tr-TR">
              <a:solidFill>
                <a:prstClr val="black"/>
              </a:solidFill>
            </a:endParaRPr>
          </a:p>
        </p:txBody>
      </p:sp>
    </p:spTree>
    <p:extLst>
      <p:ext uri="{BB962C8B-B14F-4D97-AF65-F5344CB8AC3E}">
        <p14:creationId xmlns="" xmlns:p14="http://schemas.microsoft.com/office/powerpoint/2010/main" val="3370966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85725" y="744538"/>
            <a:ext cx="6616700" cy="3721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23</a:t>
            </a:fld>
            <a:endParaRPr lang="tr-TR" dirty="0">
              <a:solidFill>
                <a:prstClr val="black"/>
              </a:solidFill>
            </a:endParaRPr>
          </a:p>
        </p:txBody>
      </p:sp>
    </p:spTree>
    <p:extLst>
      <p:ext uri="{BB962C8B-B14F-4D97-AF65-F5344CB8AC3E}">
        <p14:creationId xmlns="" xmlns:p14="http://schemas.microsoft.com/office/powerpoint/2010/main" val="1550300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85725" y="744538"/>
            <a:ext cx="6616700" cy="3721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24</a:t>
            </a:fld>
            <a:endParaRPr lang="tr-TR" dirty="0">
              <a:solidFill>
                <a:prstClr val="black"/>
              </a:solidFill>
            </a:endParaRPr>
          </a:p>
        </p:txBody>
      </p:sp>
    </p:spTree>
    <p:extLst>
      <p:ext uri="{BB962C8B-B14F-4D97-AF65-F5344CB8AC3E}">
        <p14:creationId xmlns="" xmlns:p14="http://schemas.microsoft.com/office/powerpoint/2010/main" val="1550300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26</a:t>
            </a:fld>
            <a:endParaRPr lang="tr-TR">
              <a:solidFill>
                <a:prstClr val="black"/>
              </a:solidFill>
            </a:endParaRPr>
          </a:p>
        </p:txBody>
      </p:sp>
    </p:spTree>
    <p:extLst>
      <p:ext uri="{BB962C8B-B14F-4D97-AF65-F5344CB8AC3E}">
        <p14:creationId xmlns:p14="http://schemas.microsoft.com/office/powerpoint/2010/main" xmlns="" val="19730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5" name="Not Yer Tutucusu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18436"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2264" fontAlgn="base">
              <a:spcBef>
                <a:spcPct val="0"/>
              </a:spcBef>
              <a:spcAft>
                <a:spcPct val="0"/>
              </a:spcAft>
              <a:defRPr/>
            </a:pPr>
            <a:fld id="{053FBF90-8F57-45D8-99CF-E03AA33F4F97}" type="slidenum">
              <a:rPr lang="tr-TR" smtClean="0">
                <a:solidFill>
                  <a:srgbClr val="000000"/>
                </a:solidFill>
              </a:rPr>
              <a:pPr defTabSz="912264" fontAlgn="base">
                <a:spcBef>
                  <a:spcPct val="0"/>
                </a:spcBef>
                <a:spcAft>
                  <a:spcPct val="0"/>
                </a:spcAft>
                <a:defRPr/>
              </a:pPr>
              <a:t>27</a:t>
            </a:fld>
            <a:endParaRPr lang="tr-TR">
              <a:solidFill>
                <a:srgbClr val="000000"/>
              </a:solidFill>
            </a:endParaRPr>
          </a:p>
        </p:txBody>
      </p:sp>
    </p:spTree>
    <p:extLst>
      <p:ext uri="{BB962C8B-B14F-4D97-AF65-F5344CB8AC3E}">
        <p14:creationId xmlns="" xmlns:p14="http://schemas.microsoft.com/office/powerpoint/2010/main" val="4057623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5" name="Not Yer Tutucusu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18436" name="Slayt Numarası Yer Tutucus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2264" fontAlgn="base">
              <a:spcBef>
                <a:spcPct val="0"/>
              </a:spcBef>
              <a:spcAft>
                <a:spcPct val="0"/>
              </a:spcAft>
              <a:defRPr/>
            </a:pPr>
            <a:fld id="{053FBF90-8F57-45D8-99CF-E03AA33F4F97}" type="slidenum">
              <a:rPr lang="tr-TR" smtClean="0">
                <a:solidFill>
                  <a:srgbClr val="000000"/>
                </a:solidFill>
              </a:rPr>
              <a:pPr defTabSz="912264" fontAlgn="base">
                <a:spcBef>
                  <a:spcPct val="0"/>
                </a:spcBef>
                <a:spcAft>
                  <a:spcPct val="0"/>
                </a:spcAft>
                <a:defRPr/>
              </a:pPr>
              <a:t>28</a:t>
            </a:fld>
            <a:endParaRPr lang="tr-TR">
              <a:solidFill>
                <a:srgbClr val="000000"/>
              </a:solidFill>
            </a:endParaRPr>
          </a:p>
        </p:txBody>
      </p:sp>
    </p:spTree>
    <p:extLst>
      <p:ext uri="{BB962C8B-B14F-4D97-AF65-F5344CB8AC3E}">
        <p14:creationId xmlns="" xmlns:p14="http://schemas.microsoft.com/office/powerpoint/2010/main" val="71349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A8A33D18-03E5-48FC-9D15-614FF6EE7338}" type="slidenum">
              <a:rPr lang="tr-TR" smtClean="0"/>
              <a:pPr/>
              <a:t>2</a:t>
            </a:fld>
            <a:endParaRPr lang="tr-T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29</a:t>
            </a:fld>
            <a:endParaRPr lang="tr-TR">
              <a:solidFill>
                <a:prstClr val="black"/>
              </a:solidFill>
            </a:endParaRPr>
          </a:p>
        </p:txBody>
      </p:sp>
    </p:spTree>
    <p:extLst>
      <p:ext uri="{BB962C8B-B14F-4D97-AF65-F5344CB8AC3E}">
        <p14:creationId xmlns="" xmlns:p14="http://schemas.microsoft.com/office/powerpoint/2010/main" val="3370966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30</a:t>
            </a:fld>
            <a:endParaRPr lang="tr-TR">
              <a:solidFill>
                <a:prstClr val="black"/>
              </a:solidFill>
            </a:endParaRPr>
          </a:p>
        </p:txBody>
      </p:sp>
    </p:spTree>
    <p:extLst>
      <p:ext uri="{BB962C8B-B14F-4D97-AF65-F5344CB8AC3E}">
        <p14:creationId xmlns="" xmlns:p14="http://schemas.microsoft.com/office/powerpoint/2010/main" val="2530969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31</a:t>
            </a:fld>
            <a:endParaRPr lang="tr-TR">
              <a:solidFill>
                <a:prstClr val="black"/>
              </a:solidFill>
            </a:endParaRPr>
          </a:p>
        </p:txBody>
      </p:sp>
    </p:spTree>
    <p:extLst>
      <p:ext uri="{BB962C8B-B14F-4D97-AF65-F5344CB8AC3E}">
        <p14:creationId xmlns="" xmlns:p14="http://schemas.microsoft.com/office/powerpoint/2010/main" val="2489785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32</a:t>
            </a:fld>
            <a:endParaRPr lang="tr-TR" dirty="0">
              <a:solidFill>
                <a:prstClr val="black"/>
              </a:solidFill>
            </a:endParaRPr>
          </a:p>
        </p:txBody>
      </p:sp>
    </p:spTree>
    <p:extLst>
      <p:ext uri="{BB962C8B-B14F-4D97-AF65-F5344CB8AC3E}">
        <p14:creationId xmlns="" xmlns:p14="http://schemas.microsoft.com/office/powerpoint/2010/main" val="3632528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33</a:t>
            </a:fld>
            <a:endParaRPr lang="tr-TR" dirty="0">
              <a:solidFill>
                <a:prstClr val="black"/>
              </a:solidFill>
            </a:endParaRPr>
          </a:p>
        </p:txBody>
      </p:sp>
    </p:spTree>
    <p:extLst>
      <p:ext uri="{BB962C8B-B14F-4D97-AF65-F5344CB8AC3E}">
        <p14:creationId xmlns="" xmlns:p14="http://schemas.microsoft.com/office/powerpoint/2010/main" val="3632528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34</a:t>
            </a:fld>
            <a:endParaRPr lang="tr-TR" dirty="0">
              <a:solidFill>
                <a:prstClr val="black"/>
              </a:solidFill>
            </a:endParaRPr>
          </a:p>
        </p:txBody>
      </p:sp>
    </p:spTree>
    <p:extLst>
      <p:ext uri="{BB962C8B-B14F-4D97-AF65-F5344CB8AC3E}">
        <p14:creationId xmlns="" xmlns:p14="http://schemas.microsoft.com/office/powerpoint/2010/main" val="3632528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35</a:t>
            </a:fld>
            <a:endParaRPr lang="tr-TR">
              <a:solidFill>
                <a:prstClr val="black"/>
              </a:solidFill>
            </a:endParaRPr>
          </a:p>
        </p:txBody>
      </p:sp>
    </p:spTree>
    <p:extLst>
      <p:ext uri="{BB962C8B-B14F-4D97-AF65-F5344CB8AC3E}">
        <p14:creationId xmlns="" xmlns:p14="http://schemas.microsoft.com/office/powerpoint/2010/main" val="1364690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36</a:t>
            </a:fld>
            <a:endParaRPr lang="tr-TR">
              <a:solidFill>
                <a:prstClr val="black"/>
              </a:solidFill>
            </a:endParaRPr>
          </a:p>
        </p:txBody>
      </p:sp>
    </p:spTree>
    <p:extLst>
      <p:ext uri="{BB962C8B-B14F-4D97-AF65-F5344CB8AC3E}">
        <p14:creationId xmlns="" xmlns:p14="http://schemas.microsoft.com/office/powerpoint/2010/main" val="363487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38</a:t>
            </a:fld>
            <a:endParaRPr lang="tr-TR">
              <a:solidFill>
                <a:prstClr val="black"/>
              </a:solidFill>
            </a:endParaRPr>
          </a:p>
        </p:txBody>
      </p:sp>
    </p:spTree>
    <p:extLst>
      <p:ext uri="{BB962C8B-B14F-4D97-AF65-F5344CB8AC3E}">
        <p14:creationId xmlns="" xmlns:p14="http://schemas.microsoft.com/office/powerpoint/2010/main" val="3026220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pPr>
                <a:defRPr/>
              </a:pPr>
              <a:t>39</a:t>
            </a:fld>
            <a:endParaRPr lang="tr-TR"/>
          </a:p>
        </p:txBody>
      </p:sp>
    </p:spTree>
    <p:extLst>
      <p:ext uri="{BB962C8B-B14F-4D97-AF65-F5344CB8AC3E}">
        <p14:creationId xmlns="" xmlns:p14="http://schemas.microsoft.com/office/powerpoint/2010/main" val="3327141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pPr>
                <a:defRPr/>
              </a:pPr>
              <a:t>3</a:t>
            </a:fld>
            <a:endParaRPr lang="tr-TR" dirty="0"/>
          </a:p>
        </p:txBody>
      </p:sp>
    </p:spTree>
    <p:extLst>
      <p:ext uri="{BB962C8B-B14F-4D97-AF65-F5344CB8AC3E}">
        <p14:creationId xmlns="" xmlns:p14="http://schemas.microsoft.com/office/powerpoint/2010/main" val="1725071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pPr>
                <a:defRPr/>
              </a:pPr>
              <a:t>40</a:t>
            </a:fld>
            <a:endParaRPr lang="tr-TR"/>
          </a:p>
        </p:txBody>
      </p:sp>
    </p:spTree>
    <p:extLst>
      <p:ext uri="{BB962C8B-B14F-4D97-AF65-F5344CB8AC3E}">
        <p14:creationId xmlns="" xmlns:p14="http://schemas.microsoft.com/office/powerpoint/2010/main" val="3327141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pPr>
                <a:defRPr/>
              </a:pPr>
              <a:t>41</a:t>
            </a:fld>
            <a:endParaRPr lang="tr-TR"/>
          </a:p>
        </p:txBody>
      </p:sp>
    </p:spTree>
    <p:extLst>
      <p:ext uri="{BB962C8B-B14F-4D97-AF65-F5344CB8AC3E}">
        <p14:creationId xmlns="" xmlns:p14="http://schemas.microsoft.com/office/powerpoint/2010/main" val="3327141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42</a:t>
            </a:fld>
            <a:endParaRPr lang="tr-TR">
              <a:solidFill>
                <a:prstClr val="black"/>
              </a:solidFill>
            </a:endParaRPr>
          </a:p>
        </p:txBody>
      </p:sp>
    </p:spTree>
    <p:extLst>
      <p:ext uri="{BB962C8B-B14F-4D97-AF65-F5344CB8AC3E}">
        <p14:creationId xmlns="" xmlns:p14="http://schemas.microsoft.com/office/powerpoint/2010/main" val="618801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44</a:t>
            </a:fld>
            <a:endParaRPr lang="tr-TR">
              <a:solidFill>
                <a:prstClr val="black"/>
              </a:solidFill>
            </a:endParaRPr>
          </a:p>
        </p:txBody>
      </p:sp>
    </p:spTree>
    <p:extLst>
      <p:ext uri="{BB962C8B-B14F-4D97-AF65-F5344CB8AC3E}">
        <p14:creationId xmlns="" xmlns:p14="http://schemas.microsoft.com/office/powerpoint/2010/main" val="37868527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45</a:t>
            </a:fld>
            <a:endParaRPr lang="tr-TR">
              <a:solidFill>
                <a:prstClr val="black"/>
              </a:solidFill>
            </a:endParaRPr>
          </a:p>
        </p:txBody>
      </p:sp>
    </p:spTree>
    <p:extLst>
      <p:ext uri="{BB962C8B-B14F-4D97-AF65-F5344CB8AC3E}">
        <p14:creationId xmlns="" xmlns:p14="http://schemas.microsoft.com/office/powerpoint/2010/main" val="3786852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46</a:t>
            </a:fld>
            <a:endParaRPr lang="tr-TR">
              <a:solidFill>
                <a:prstClr val="black"/>
              </a:solidFill>
            </a:endParaRPr>
          </a:p>
        </p:txBody>
      </p:sp>
    </p:spTree>
    <p:extLst>
      <p:ext uri="{BB962C8B-B14F-4D97-AF65-F5344CB8AC3E}">
        <p14:creationId xmlns="" xmlns:p14="http://schemas.microsoft.com/office/powerpoint/2010/main" val="37868527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47</a:t>
            </a:fld>
            <a:endParaRPr lang="tr-TR">
              <a:solidFill>
                <a:prstClr val="black"/>
              </a:solidFill>
            </a:endParaRPr>
          </a:p>
        </p:txBody>
      </p:sp>
    </p:spTree>
    <p:extLst>
      <p:ext uri="{BB962C8B-B14F-4D97-AF65-F5344CB8AC3E}">
        <p14:creationId xmlns="" xmlns:p14="http://schemas.microsoft.com/office/powerpoint/2010/main" val="3786852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48</a:t>
            </a:fld>
            <a:endParaRPr lang="tr-TR">
              <a:solidFill>
                <a:prstClr val="black"/>
              </a:solidFill>
            </a:endParaRPr>
          </a:p>
        </p:txBody>
      </p:sp>
    </p:spTree>
    <p:extLst>
      <p:ext uri="{BB962C8B-B14F-4D97-AF65-F5344CB8AC3E}">
        <p14:creationId xmlns="" xmlns:p14="http://schemas.microsoft.com/office/powerpoint/2010/main" val="37868527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85725" y="744538"/>
            <a:ext cx="6616700" cy="3721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50</a:t>
            </a:fld>
            <a:endParaRPr lang="tr-TR">
              <a:solidFill>
                <a:prstClr val="black"/>
              </a:solidFill>
            </a:endParaRPr>
          </a:p>
        </p:txBody>
      </p:sp>
    </p:spTree>
    <p:extLst>
      <p:ext uri="{BB962C8B-B14F-4D97-AF65-F5344CB8AC3E}">
        <p14:creationId xmlns="" xmlns:p14="http://schemas.microsoft.com/office/powerpoint/2010/main" val="12580240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87313" y="744538"/>
            <a:ext cx="6613525" cy="3721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52</a:t>
            </a:fld>
            <a:endParaRPr lang="tr-TR">
              <a:solidFill>
                <a:prstClr val="black"/>
              </a:solidFill>
            </a:endParaRPr>
          </a:p>
        </p:txBody>
      </p:sp>
    </p:spTree>
    <p:extLst>
      <p:ext uri="{BB962C8B-B14F-4D97-AF65-F5344CB8AC3E}">
        <p14:creationId xmlns="" xmlns:p14="http://schemas.microsoft.com/office/powerpoint/2010/main" val="2413065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pPr>
                <a:defRPr/>
              </a:pPr>
              <a:t>4</a:t>
            </a:fld>
            <a:endParaRPr lang="tr-TR" dirty="0"/>
          </a:p>
        </p:txBody>
      </p:sp>
    </p:spTree>
    <p:extLst>
      <p:ext uri="{BB962C8B-B14F-4D97-AF65-F5344CB8AC3E}">
        <p14:creationId xmlns="" xmlns:p14="http://schemas.microsoft.com/office/powerpoint/2010/main" val="17250719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53</a:t>
            </a:fld>
            <a:endParaRPr lang="tr-TR">
              <a:solidFill>
                <a:prstClr val="black"/>
              </a:solidFill>
            </a:endParaRPr>
          </a:p>
        </p:txBody>
      </p:sp>
    </p:spTree>
    <p:extLst>
      <p:ext uri="{BB962C8B-B14F-4D97-AF65-F5344CB8AC3E}">
        <p14:creationId xmlns="" xmlns:p14="http://schemas.microsoft.com/office/powerpoint/2010/main" val="2983378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87313" y="744538"/>
            <a:ext cx="6613525" cy="3721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pPr>
                <a:defRPr/>
              </a:pPr>
              <a:t>54</a:t>
            </a:fld>
            <a:endParaRPr lang="tr-TR"/>
          </a:p>
        </p:txBody>
      </p:sp>
    </p:spTree>
    <p:extLst>
      <p:ext uri="{BB962C8B-B14F-4D97-AF65-F5344CB8AC3E}">
        <p14:creationId xmlns="" xmlns:p14="http://schemas.microsoft.com/office/powerpoint/2010/main" val="42822084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pPr>
                <a:defRPr/>
              </a:pPr>
              <a:t>55</a:t>
            </a:fld>
            <a:endParaRPr lang="tr-TR"/>
          </a:p>
        </p:txBody>
      </p:sp>
    </p:spTree>
    <p:extLst>
      <p:ext uri="{BB962C8B-B14F-4D97-AF65-F5344CB8AC3E}">
        <p14:creationId xmlns="" xmlns:p14="http://schemas.microsoft.com/office/powerpoint/2010/main" val="33271411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87313" y="744538"/>
            <a:ext cx="6613525" cy="3721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pPr>
                <a:defRPr/>
              </a:pPr>
              <a:t>57</a:t>
            </a:fld>
            <a:endParaRPr lang="tr-TR"/>
          </a:p>
        </p:txBody>
      </p:sp>
    </p:spTree>
    <p:extLst>
      <p:ext uri="{BB962C8B-B14F-4D97-AF65-F5344CB8AC3E}">
        <p14:creationId xmlns="" xmlns:p14="http://schemas.microsoft.com/office/powerpoint/2010/main" val="42822084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pPr>
                <a:defRPr/>
              </a:pPr>
              <a:t>58</a:t>
            </a:fld>
            <a:endParaRPr lang="tr-TR"/>
          </a:p>
        </p:txBody>
      </p:sp>
    </p:spTree>
    <p:extLst>
      <p:ext uri="{BB962C8B-B14F-4D97-AF65-F5344CB8AC3E}">
        <p14:creationId xmlns="" xmlns:p14="http://schemas.microsoft.com/office/powerpoint/2010/main" val="31422501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87313" y="744538"/>
            <a:ext cx="6613525" cy="3721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pPr>
                <a:defRPr/>
              </a:pPr>
              <a:t>59</a:t>
            </a:fld>
            <a:endParaRPr lang="tr-TR"/>
          </a:p>
        </p:txBody>
      </p:sp>
    </p:spTree>
    <p:extLst>
      <p:ext uri="{BB962C8B-B14F-4D97-AF65-F5344CB8AC3E}">
        <p14:creationId xmlns="" xmlns:p14="http://schemas.microsoft.com/office/powerpoint/2010/main" val="42822084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60</a:t>
            </a:fld>
            <a:endParaRPr lang="tr-TR">
              <a:solidFill>
                <a:prstClr val="black"/>
              </a:solidFill>
            </a:endParaRPr>
          </a:p>
        </p:txBody>
      </p:sp>
    </p:spTree>
    <p:extLst>
      <p:ext uri="{BB962C8B-B14F-4D97-AF65-F5344CB8AC3E}">
        <p14:creationId xmlns="" xmlns:p14="http://schemas.microsoft.com/office/powerpoint/2010/main" val="29833781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87313" y="744538"/>
            <a:ext cx="6613525" cy="3721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61</a:t>
            </a:fld>
            <a:endParaRPr lang="tr-TR">
              <a:solidFill>
                <a:prstClr val="black"/>
              </a:solidFill>
            </a:endParaRPr>
          </a:p>
        </p:txBody>
      </p:sp>
    </p:spTree>
    <p:extLst>
      <p:ext uri="{BB962C8B-B14F-4D97-AF65-F5344CB8AC3E}">
        <p14:creationId xmlns="" xmlns:p14="http://schemas.microsoft.com/office/powerpoint/2010/main" val="24130650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87313" y="744538"/>
            <a:ext cx="6613525" cy="3721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12BEB930-CE36-4D1F-BC58-F661449DF2A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2" rtl="0" eaLnBrk="1" fontAlgn="auto" latinLnBrk="0" hangingPunct="1">
                <a:lnSpc>
                  <a:spcPct val="100000"/>
                </a:lnSpc>
                <a:spcBef>
                  <a:spcPts val="0"/>
                </a:spcBef>
                <a:spcAft>
                  <a:spcPts val="0"/>
                </a:spcAft>
                <a:buClrTx/>
                <a:buSzTx/>
                <a:buFontTx/>
                <a:buNone/>
                <a:tabLst/>
                <a:defRPr/>
              </a:pPr>
              <a:t>62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3957911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63</a:t>
            </a:fld>
            <a:endParaRPr lang="tr-TR">
              <a:solidFill>
                <a:prstClr val="black"/>
              </a:solidFill>
            </a:endParaRPr>
          </a:p>
        </p:txBody>
      </p:sp>
    </p:spTree>
    <p:extLst>
      <p:ext uri="{BB962C8B-B14F-4D97-AF65-F5344CB8AC3E}">
        <p14:creationId xmlns="" xmlns:p14="http://schemas.microsoft.com/office/powerpoint/2010/main" val="1059022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3663" y="744538"/>
            <a:ext cx="6619875" cy="372427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5</a:t>
            </a:fld>
            <a:endParaRPr lang="tr-TR" dirty="0">
              <a:solidFill>
                <a:prstClr val="black"/>
              </a:solidFill>
            </a:endParaRPr>
          </a:p>
        </p:txBody>
      </p:sp>
    </p:spTree>
    <p:extLst>
      <p:ext uri="{BB962C8B-B14F-4D97-AF65-F5344CB8AC3E}">
        <p14:creationId xmlns="" xmlns:p14="http://schemas.microsoft.com/office/powerpoint/2010/main" val="223873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3663" y="744538"/>
            <a:ext cx="6619875" cy="372427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defTabSz="914922">
              <a:defRPr/>
            </a:pPr>
            <a:fld id="{A8A33D18-03E5-48FC-9D15-614FF6EE7338}" type="slidenum">
              <a:rPr lang="tr-TR">
                <a:solidFill>
                  <a:prstClr val="black"/>
                </a:solidFill>
                <a:latin typeface="Calibri"/>
              </a:rPr>
              <a:pPr defTabSz="914922">
                <a:defRPr/>
              </a:pPr>
              <a:t>74</a:t>
            </a:fld>
            <a:endParaRPr lang="tr-TR">
              <a:solidFill>
                <a:prstClr val="black"/>
              </a:solidFill>
              <a:latin typeface="Calibri"/>
            </a:endParaRPr>
          </a:p>
        </p:txBody>
      </p:sp>
    </p:spTree>
    <p:extLst>
      <p:ext uri="{BB962C8B-B14F-4D97-AF65-F5344CB8AC3E}">
        <p14:creationId xmlns="" xmlns:p14="http://schemas.microsoft.com/office/powerpoint/2010/main" val="26125354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3663" y="744538"/>
            <a:ext cx="6619875" cy="372427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defTabSz="914922">
              <a:defRPr/>
            </a:pPr>
            <a:fld id="{A8A33D18-03E5-48FC-9D15-614FF6EE7338}" type="slidenum">
              <a:rPr lang="tr-TR">
                <a:solidFill>
                  <a:prstClr val="black"/>
                </a:solidFill>
                <a:latin typeface="Calibri"/>
              </a:rPr>
              <a:pPr defTabSz="914922">
                <a:defRPr/>
              </a:pPr>
              <a:t>75</a:t>
            </a:fld>
            <a:endParaRPr lang="tr-TR">
              <a:solidFill>
                <a:prstClr val="black"/>
              </a:solidFill>
              <a:latin typeface="Calibri"/>
            </a:endParaRPr>
          </a:p>
        </p:txBody>
      </p:sp>
    </p:spTree>
    <p:extLst>
      <p:ext uri="{BB962C8B-B14F-4D97-AF65-F5344CB8AC3E}">
        <p14:creationId xmlns="" xmlns:p14="http://schemas.microsoft.com/office/powerpoint/2010/main" val="26125354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3663" y="744538"/>
            <a:ext cx="6619875" cy="372427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defTabSz="914922">
              <a:defRPr/>
            </a:pPr>
            <a:fld id="{A8A33D18-03E5-48FC-9D15-614FF6EE7338}" type="slidenum">
              <a:rPr lang="tr-TR">
                <a:solidFill>
                  <a:prstClr val="black"/>
                </a:solidFill>
                <a:latin typeface="Calibri"/>
              </a:rPr>
              <a:pPr defTabSz="914922">
                <a:defRPr/>
              </a:pPr>
              <a:t>76</a:t>
            </a:fld>
            <a:endParaRPr lang="tr-TR">
              <a:solidFill>
                <a:prstClr val="black"/>
              </a:solidFill>
              <a:latin typeface="Calibri"/>
            </a:endParaRPr>
          </a:p>
        </p:txBody>
      </p:sp>
    </p:spTree>
    <p:extLst>
      <p:ext uri="{BB962C8B-B14F-4D97-AF65-F5344CB8AC3E}">
        <p14:creationId xmlns="" xmlns:p14="http://schemas.microsoft.com/office/powerpoint/2010/main" val="26125354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3663" y="744538"/>
            <a:ext cx="6619875" cy="372427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922">
              <a:defRPr/>
            </a:pPr>
            <a:fld id="{A8A33D18-03E5-48FC-9D15-614FF6EE7338}" type="slidenum">
              <a:rPr lang="tr-TR">
                <a:solidFill>
                  <a:prstClr val="black"/>
                </a:solidFill>
                <a:latin typeface="Calibri"/>
              </a:rPr>
              <a:pPr defTabSz="914922">
                <a:defRPr/>
              </a:pPr>
              <a:t>81</a:t>
            </a:fld>
            <a:endParaRPr lang="tr-TR">
              <a:solidFill>
                <a:prstClr val="black"/>
              </a:solidFill>
              <a:latin typeface="Calibri"/>
            </a:endParaRPr>
          </a:p>
        </p:txBody>
      </p:sp>
    </p:spTree>
    <p:extLst>
      <p:ext uri="{BB962C8B-B14F-4D97-AF65-F5344CB8AC3E}">
        <p14:creationId xmlns="" xmlns:p14="http://schemas.microsoft.com/office/powerpoint/2010/main" val="25175611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3663" y="744538"/>
            <a:ext cx="6619875" cy="372427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922">
              <a:defRPr/>
            </a:pPr>
            <a:fld id="{A8A33D18-03E5-48FC-9D15-614FF6EE7338}" type="slidenum">
              <a:rPr lang="tr-TR">
                <a:solidFill>
                  <a:prstClr val="black"/>
                </a:solidFill>
                <a:latin typeface="Calibri"/>
              </a:rPr>
              <a:pPr defTabSz="914922">
                <a:defRPr/>
              </a:pPr>
              <a:t>82</a:t>
            </a:fld>
            <a:endParaRPr lang="tr-TR">
              <a:solidFill>
                <a:prstClr val="black"/>
              </a:solidFill>
              <a:latin typeface="Calibri"/>
            </a:endParaRPr>
          </a:p>
        </p:txBody>
      </p:sp>
    </p:spTree>
    <p:extLst>
      <p:ext uri="{BB962C8B-B14F-4D97-AF65-F5344CB8AC3E}">
        <p14:creationId xmlns="" xmlns:p14="http://schemas.microsoft.com/office/powerpoint/2010/main" val="2517561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A8A33D18-03E5-48FC-9D15-614FF6EE7338}" type="slidenum">
              <a:rPr lang="tr-TR" smtClean="0"/>
              <a:pPr/>
              <a:t>6</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85725" y="744538"/>
            <a:ext cx="6616700" cy="3721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7</a:t>
            </a:fld>
            <a:endParaRPr lang="tr-TR">
              <a:solidFill>
                <a:prstClr val="black"/>
              </a:solidFill>
            </a:endParaRPr>
          </a:p>
        </p:txBody>
      </p:sp>
    </p:spTree>
    <p:extLst>
      <p:ext uri="{BB962C8B-B14F-4D97-AF65-F5344CB8AC3E}">
        <p14:creationId xmlns="" xmlns:p14="http://schemas.microsoft.com/office/powerpoint/2010/main" val="1258024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85725" y="744538"/>
            <a:ext cx="6616700" cy="3721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12BEB930-CE36-4D1F-BC58-F661449DF2A8}" type="slidenum">
              <a:rPr lang="tr-TR" smtClean="0">
                <a:solidFill>
                  <a:prstClr val="black"/>
                </a:solidFill>
              </a:rPr>
              <a:pPr>
                <a:defRPr/>
              </a:pPr>
              <a:t>9</a:t>
            </a:fld>
            <a:endParaRPr lang="tr-TR" dirty="0">
              <a:solidFill>
                <a:prstClr val="black"/>
              </a:solidFill>
            </a:endParaRPr>
          </a:p>
        </p:txBody>
      </p:sp>
    </p:spTree>
    <p:extLst>
      <p:ext uri="{BB962C8B-B14F-4D97-AF65-F5344CB8AC3E}">
        <p14:creationId xmlns="" xmlns:p14="http://schemas.microsoft.com/office/powerpoint/2010/main" val="1550300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4538"/>
            <a:ext cx="6616700" cy="3722687"/>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8A33D18-03E5-48FC-9D15-614FF6EE7338}" type="slidenum">
              <a:rPr lang="tr-TR" smtClean="0"/>
              <a:pPr/>
              <a:t>11</a:t>
            </a:fld>
            <a:endParaRPr lang="tr-TR"/>
          </a:p>
        </p:txBody>
      </p:sp>
    </p:spTree>
    <p:extLst>
      <p:ext uri="{BB962C8B-B14F-4D97-AF65-F5344CB8AC3E}">
        <p14:creationId xmlns="" xmlns:p14="http://schemas.microsoft.com/office/powerpoint/2010/main" val="2655726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1" y="1597821"/>
            <a:ext cx="7772400" cy="1102519"/>
          </a:xfrm>
        </p:spPr>
        <p:txBody>
          <a:bodyPr/>
          <a:lstStyle/>
          <a:p>
            <a:r>
              <a:rPr lang="tr-TR"/>
              <a:t>Asıl başlık stili için tıklatın</a:t>
            </a:r>
          </a:p>
        </p:txBody>
      </p:sp>
      <p:sp>
        <p:nvSpPr>
          <p:cNvPr id="3" name="Alt Başlık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0" indent="0" algn="ctr">
              <a:buNone/>
              <a:defRPr>
                <a:solidFill>
                  <a:schemeClr val="tx1">
                    <a:tint val="75000"/>
                  </a:schemeClr>
                </a:solidFill>
              </a:defRPr>
            </a:lvl2pPr>
            <a:lvl3pPr marL="914282" indent="0" algn="ctr">
              <a:buNone/>
              <a:defRPr>
                <a:solidFill>
                  <a:schemeClr val="tx1">
                    <a:tint val="75000"/>
                  </a:schemeClr>
                </a:solidFill>
              </a:defRPr>
            </a:lvl3pPr>
            <a:lvl4pPr marL="1371422" indent="0" algn="ctr">
              <a:buNone/>
              <a:defRPr>
                <a:solidFill>
                  <a:schemeClr val="tx1">
                    <a:tint val="75000"/>
                  </a:schemeClr>
                </a:solidFill>
              </a:defRPr>
            </a:lvl4pPr>
            <a:lvl5pPr marL="1828563" indent="0" algn="ctr">
              <a:buNone/>
              <a:defRPr>
                <a:solidFill>
                  <a:schemeClr val="tx1">
                    <a:tint val="75000"/>
                  </a:schemeClr>
                </a:solidFill>
              </a:defRPr>
            </a:lvl5pPr>
            <a:lvl6pPr marL="2285704" indent="0" algn="ctr">
              <a:buNone/>
              <a:defRPr>
                <a:solidFill>
                  <a:schemeClr val="tx1">
                    <a:tint val="75000"/>
                  </a:schemeClr>
                </a:solidFill>
              </a:defRPr>
            </a:lvl6pPr>
            <a:lvl7pPr marL="2742845" indent="0" algn="ctr">
              <a:buNone/>
              <a:defRPr>
                <a:solidFill>
                  <a:schemeClr val="tx1">
                    <a:tint val="75000"/>
                  </a:schemeClr>
                </a:solidFill>
              </a:defRPr>
            </a:lvl7pPr>
            <a:lvl8pPr marL="3199985" indent="0" algn="ctr">
              <a:buNone/>
              <a:defRPr>
                <a:solidFill>
                  <a:schemeClr val="tx1">
                    <a:tint val="75000"/>
                  </a:schemeClr>
                </a:solidFill>
              </a:defRPr>
            </a:lvl8pPr>
            <a:lvl9pPr marL="3657126"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0337941D-38DF-47B2-9C7A-43524B4D47D4}" type="datetime1">
              <a:rPr lang="tr-TR" smtClean="0"/>
              <a:pPr/>
              <a:t>01.07.2020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7590C7D-6182-435B-A58D-E48EB810E5BA}" type="slidenum">
              <a:rPr lang="tr-TR" smtClean="0"/>
              <a:pPr/>
              <a:t>‹#›</a:t>
            </a:fld>
            <a:endParaRPr lang="tr-TR"/>
          </a:p>
        </p:txBody>
      </p:sp>
    </p:spTree>
    <p:extLst>
      <p:ext uri="{BB962C8B-B14F-4D97-AF65-F5344CB8AC3E}">
        <p14:creationId xmlns="" xmlns:p14="http://schemas.microsoft.com/office/powerpoint/2010/main" val="586466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609D650F-02C3-4307-A7DB-379C0717042A}" type="datetime1">
              <a:rPr lang="tr-TR" smtClean="0"/>
              <a:pPr/>
              <a:t>01.07.2020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7590C7D-6182-435B-A58D-E48EB810E5BA}" type="slidenum">
              <a:rPr lang="tr-TR" smtClean="0"/>
              <a:pPr/>
              <a:t>‹#›</a:t>
            </a:fld>
            <a:endParaRPr lang="tr-TR"/>
          </a:p>
        </p:txBody>
      </p:sp>
    </p:spTree>
    <p:extLst>
      <p:ext uri="{BB962C8B-B14F-4D97-AF65-F5344CB8AC3E}">
        <p14:creationId xmlns="" xmlns:p14="http://schemas.microsoft.com/office/powerpoint/2010/main" val="1967658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1" y="154782"/>
            <a:ext cx="2057400" cy="329088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154782"/>
            <a:ext cx="6019800" cy="329088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5340CF68-A700-4C80-808B-5151BA9BD870}" type="datetime1">
              <a:rPr lang="tr-TR" smtClean="0"/>
              <a:pPr/>
              <a:t>01.07.2020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7590C7D-6182-435B-A58D-E48EB810E5BA}" type="slidenum">
              <a:rPr lang="tr-TR" smtClean="0"/>
              <a:pPr/>
              <a:t>‹#›</a:t>
            </a:fld>
            <a:endParaRPr lang="tr-TR"/>
          </a:p>
        </p:txBody>
      </p:sp>
    </p:spTree>
    <p:extLst>
      <p:ext uri="{BB962C8B-B14F-4D97-AF65-F5344CB8AC3E}">
        <p14:creationId xmlns="" xmlns:p14="http://schemas.microsoft.com/office/powerpoint/2010/main" val="3848309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1" y="1597821"/>
            <a:ext cx="7772400" cy="1102519"/>
          </a:xfrm>
        </p:spPr>
        <p:txBody>
          <a:bodyPr/>
          <a:lstStyle/>
          <a:p>
            <a:r>
              <a:rPr lang="tr-TR"/>
              <a:t>Asıl başlık stili için tıklatın</a:t>
            </a:r>
          </a:p>
        </p:txBody>
      </p:sp>
      <p:sp>
        <p:nvSpPr>
          <p:cNvPr id="3" name="Alt Başlık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0" indent="0" algn="ctr">
              <a:buNone/>
              <a:defRPr>
                <a:solidFill>
                  <a:schemeClr val="tx1">
                    <a:tint val="75000"/>
                  </a:schemeClr>
                </a:solidFill>
              </a:defRPr>
            </a:lvl2pPr>
            <a:lvl3pPr marL="914282" indent="0" algn="ctr">
              <a:buNone/>
              <a:defRPr>
                <a:solidFill>
                  <a:schemeClr val="tx1">
                    <a:tint val="75000"/>
                  </a:schemeClr>
                </a:solidFill>
              </a:defRPr>
            </a:lvl3pPr>
            <a:lvl4pPr marL="1371422" indent="0" algn="ctr">
              <a:buNone/>
              <a:defRPr>
                <a:solidFill>
                  <a:schemeClr val="tx1">
                    <a:tint val="75000"/>
                  </a:schemeClr>
                </a:solidFill>
              </a:defRPr>
            </a:lvl4pPr>
            <a:lvl5pPr marL="1828563" indent="0" algn="ctr">
              <a:buNone/>
              <a:defRPr>
                <a:solidFill>
                  <a:schemeClr val="tx1">
                    <a:tint val="75000"/>
                  </a:schemeClr>
                </a:solidFill>
              </a:defRPr>
            </a:lvl5pPr>
            <a:lvl6pPr marL="2285704" indent="0" algn="ctr">
              <a:buNone/>
              <a:defRPr>
                <a:solidFill>
                  <a:schemeClr val="tx1">
                    <a:tint val="75000"/>
                  </a:schemeClr>
                </a:solidFill>
              </a:defRPr>
            </a:lvl6pPr>
            <a:lvl7pPr marL="2742845" indent="0" algn="ctr">
              <a:buNone/>
              <a:defRPr>
                <a:solidFill>
                  <a:schemeClr val="tx1">
                    <a:tint val="75000"/>
                  </a:schemeClr>
                </a:solidFill>
              </a:defRPr>
            </a:lvl7pPr>
            <a:lvl8pPr marL="3199985" indent="0" algn="ctr">
              <a:buNone/>
              <a:defRPr>
                <a:solidFill>
                  <a:schemeClr val="tx1">
                    <a:tint val="75000"/>
                  </a:schemeClr>
                </a:solidFill>
              </a:defRPr>
            </a:lvl8pPr>
            <a:lvl9pPr marL="3657126"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9A243643-E30D-465F-9B50-ED0BC663B49B}" type="datetime1">
              <a:rPr lang="tr-TR" smtClean="0">
                <a:solidFill>
                  <a:prstClr val="black">
                    <a:tint val="75000"/>
                  </a:prstClr>
                </a:solidFill>
              </a:rPr>
              <a:pPr/>
              <a:t>01.07.2020</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4B13ACF3-0F2D-4C6A-AD1F-FFBCFBC2250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884571221"/>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4CBE61FC-927A-4BA2-8144-8AFA18A8057F}" type="datetime1">
              <a:rPr lang="tr-TR" smtClean="0">
                <a:solidFill>
                  <a:prstClr val="black">
                    <a:tint val="75000"/>
                  </a:prstClr>
                </a:solidFill>
              </a:rPr>
              <a:pPr/>
              <a:t>01.07.2020</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4B13ACF3-0F2D-4C6A-AD1F-FFBCFBC2250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382284647"/>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4" y="3305176"/>
            <a:ext cx="7772400" cy="1021556"/>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140" indent="0">
              <a:buNone/>
              <a:defRPr sz="1800">
                <a:solidFill>
                  <a:schemeClr val="tx1">
                    <a:tint val="75000"/>
                  </a:schemeClr>
                </a:solidFill>
              </a:defRPr>
            </a:lvl2pPr>
            <a:lvl3pPr marL="914282" indent="0">
              <a:buNone/>
              <a:defRPr sz="1600">
                <a:solidFill>
                  <a:schemeClr val="tx1">
                    <a:tint val="75000"/>
                  </a:schemeClr>
                </a:solidFill>
              </a:defRPr>
            </a:lvl3pPr>
            <a:lvl4pPr marL="1371422" indent="0">
              <a:buNone/>
              <a:defRPr sz="1400">
                <a:solidFill>
                  <a:schemeClr val="tx1">
                    <a:tint val="75000"/>
                  </a:schemeClr>
                </a:solidFill>
              </a:defRPr>
            </a:lvl4pPr>
            <a:lvl5pPr marL="1828563" indent="0">
              <a:buNone/>
              <a:defRPr sz="1400">
                <a:solidFill>
                  <a:schemeClr val="tx1">
                    <a:tint val="75000"/>
                  </a:schemeClr>
                </a:solidFill>
              </a:defRPr>
            </a:lvl5pPr>
            <a:lvl6pPr marL="2285704" indent="0">
              <a:buNone/>
              <a:defRPr sz="1400">
                <a:solidFill>
                  <a:schemeClr val="tx1">
                    <a:tint val="75000"/>
                  </a:schemeClr>
                </a:solidFill>
              </a:defRPr>
            </a:lvl6pPr>
            <a:lvl7pPr marL="2742845" indent="0">
              <a:buNone/>
              <a:defRPr sz="1400">
                <a:solidFill>
                  <a:schemeClr val="tx1">
                    <a:tint val="75000"/>
                  </a:schemeClr>
                </a:solidFill>
              </a:defRPr>
            </a:lvl7pPr>
            <a:lvl8pPr marL="3199985" indent="0">
              <a:buNone/>
              <a:defRPr sz="1400">
                <a:solidFill>
                  <a:schemeClr val="tx1">
                    <a:tint val="75000"/>
                  </a:schemeClr>
                </a:solidFill>
              </a:defRPr>
            </a:lvl8pPr>
            <a:lvl9pPr marL="3657126"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5061C5A4-6054-440C-94AD-A4EE1CA03BE5}" type="datetime1">
              <a:rPr lang="tr-TR" smtClean="0">
                <a:solidFill>
                  <a:prstClr val="black">
                    <a:tint val="75000"/>
                  </a:prstClr>
                </a:solidFill>
              </a:rPr>
              <a:pPr/>
              <a:t>01.07.2020</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4B13ACF3-0F2D-4C6A-AD1F-FFBCFBC2250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524063043"/>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1"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1"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2F5EC523-4322-4FB9-9AED-9CACD71F1942}" type="datetime1">
              <a:rPr lang="tr-TR" smtClean="0">
                <a:solidFill>
                  <a:prstClr val="black">
                    <a:tint val="75000"/>
                  </a:prstClr>
                </a:solidFill>
              </a:rPr>
              <a:pPr/>
              <a:t>01.07.2020</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4B13ACF3-0F2D-4C6A-AD1F-FFBCFBC2250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1843572066"/>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1" y="205978"/>
            <a:ext cx="8229600" cy="857250"/>
          </a:xfr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151335"/>
            <a:ext cx="4040188" cy="479822"/>
          </a:xfrm>
        </p:spPr>
        <p:txBody>
          <a:bodyPr anchor="b"/>
          <a:lstStyle>
            <a:lvl1pPr marL="0" indent="0">
              <a:buNone/>
              <a:defRPr sz="2400" b="1"/>
            </a:lvl1pPr>
            <a:lvl2pPr marL="457140" indent="0">
              <a:buNone/>
              <a:defRPr sz="2000" b="1"/>
            </a:lvl2pPr>
            <a:lvl3pPr marL="914282" indent="0">
              <a:buNone/>
              <a:defRPr sz="1800" b="1"/>
            </a:lvl3pPr>
            <a:lvl4pPr marL="1371422" indent="0">
              <a:buNone/>
              <a:defRPr sz="1600" b="1"/>
            </a:lvl4pPr>
            <a:lvl5pPr marL="1828563" indent="0">
              <a:buNone/>
              <a:defRPr sz="1600" b="1"/>
            </a:lvl5pPr>
            <a:lvl6pPr marL="2285704" indent="0">
              <a:buNone/>
              <a:defRPr sz="1600" b="1"/>
            </a:lvl6pPr>
            <a:lvl7pPr marL="2742845" indent="0">
              <a:buNone/>
              <a:defRPr sz="1600" b="1"/>
            </a:lvl7pPr>
            <a:lvl8pPr marL="3199985" indent="0">
              <a:buNone/>
              <a:defRPr sz="1600" b="1"/>
            </a:lvl8pPr>
            <a:lvl9pPr marL="3657126"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1631157"/>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8" y="1151335"/>
            <a:ext cx="4041775" cy="479822"/>
          </a:xfrm>
        </p:spPr>
        <p:txBody>
          <a:bodyPr anchor="b"/>
          <a:lstStyle>
            <a:lvl1pPr marL="0" indent="0">
              <a:buNone/>
              <a:defRPr sz="2400" b="1"/>
            </a:lvl1pPr>
            <a:lvl2pPr marL="457140" indent="0">
              <a:buNone/>
              <a:defRPr sz="2000" b="1"/>
            </a:lvl2pPr>
            <a:lvl3pPr marL="914282" indent="0">
              <a:buNone/>
              <a:defRPr sz="1800" b="1"/>
            </a:lvl3pPr>
            <a:lvl4pPr marL="1371422" indent="0">
              <a:buNone/>
              <a:defRPr sz="1600" b="1"/>
            </a:lvl4pPr>
            <a:lvl5pPr marL="1828563" indent="0">
              <a:buNone/>
              <a:defRPr sz="1600" b="1"/>
            </a:lvl5pPr>
            <a:lvl6pPr marL="2285704" indent="0">
              <a:buNone/>
              <a:defRPr sz="1600" b="1"/>
            </a:lvl6pPr>
            <a:lvl7pPr marL="2742845" indent="0">
              <a:buNone/>
              <a:defRPr sz="1600" b="1"/>
            </a:lvl7pPr>
            <a:lvl8pPr marL="3199985" indent="0">
              <a:buNone/>
              <a:defRPr sz="1600" b="1"/>
            </a:lvl8pPr>
            <a:lvl9pPr marL="3657126"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8" y="1631157"/>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4124B71A-9B25-4444-BE7E-C668E1E7008B}" type="datetime1">
              <a:rPr lang="tr-TR" smtClean="0">
                <a:solidFill>
                  <a:prstClr val="black">
                    <a:tint val="75000"/>
                  </a:prstClr>
                </a:solidFill>
              </a:rPr>
              <a:pPr/>
              <a:t>01.07.2020</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4B13ACF3-0F2D-4C6A-AD1F-FFBCFBC2250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2334541156"/>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F58E2F3E-40FA-4FA1-AEA5-723AC9D85CB1}" type="datetime1">
              <a:rPr lang="tr-TR" smtClean="0">
                <a:solidFill>
                  <a:prstClr val="black">
                    <a:tint val="75000"/>
                  </a:prstClr>
                </a:solidFill>
              </a:rPr>
              <a:pPr/>
              <a:t>01.07.2020</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4B13ACF3-0F2D-4C6A-AD1F-FFBCFBC2250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3058902047"/>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0518777E-18B3-4FA2-85A6-C1B9D70979E5}" type="datetime1">
              <a:rPr lang="tr-TR" smtClean="0">
                <a:solidFill>
                  <a:prstClr val="black">
                    <a:tint val="75000"/>
                  </a:prstClr>
                </a:solidFill>
              </a:rPr>
              <a:pPr/>
              <a:t>01.07.2020</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4B13ACF3-0F2D-4C6A-AD1F-FFBCFBC2250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1633523600"/>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3" y="204787"/>
            <a:ext cx="3008313" cy="871538"/>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3" y="1076327"/>
            <a:ext cx="3008313" cy="3518297"/>
          </a:xfrm>
        </p:spPr>
        <p:txBody>
          <a:bodyPr/>
          <a:lstStyle>
            <a:lvl1pPr marL="0" indent="0">
              <a:buNone/>
              <a:defRPr sz="1400"/>
            </a:lvl1pPr>
            <a:lvl2pPr marL="457140" indent="0">
              <a:buNone/>
              <a:defRPr sz="1200"/>
            </a:lvl2pPr>
            <a:lvl3pPr marL="914282" indent="0">
              <a:buNone/>
              <a:defRPr sz="1000"/>
            </a:lvl3pPr>
            <a:lvl4pPr marL="1371422" indent="0">
              <a:buNone/>
              <a:defRPr sz="900"/>
            </a:lvl4pPr>
            <a:lvl5pPr marL="1828563" indent="0">
              <a:buNone/>
              <a:defRPr sz="900"/>
            </a:lvl5pPr>
            <a:lvl6pPr marL="2285704" indent="0">
              <a:buNone/>
              <a:defRPr sz="900"/>
            </a:lvl6pPr>
            <a:lvl7pPr marL="2742845" indent="0">
              <a:buNone/>
              <a:defRPr sz="900"/>
            </a:lvl7pPr>
            <a:lvl8pPr marL="3199985" indent="0">
              <a:buNone/>
              <a:defRPr sz="900"/>
            </a:lvl8pPr>
            <a:lvl9pPr marL="3657126"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B427B70B-8FE2-4BD5-9D5E-299315C2D856}" type="datetime1">
              <a:rPr lang="tr-TR" smtClean="0">
                <a:solidFill>
                  <a:prstClr val="black">
                    <a:tint val="75000"/>
                  </a:prstClr>
                </a:solidFill>
              </a:rPr>
              <a:pPr/>
              <a:t>01.07.2020</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4B13ACF3-0F2D-4C6A-AD1F-FFBCFBC2250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2872981630"/>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57C03F0C-3921-4098-9C42-FB903886A081}" type="datetime1">
              <a:rPr lang="tr-TR" smtClean="0"/>
              <a:pPr/>
              <a:t>01.07.2020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7590C7D-6182-435B-A58D-E48EB810E5BA}" type="slidenum">
              <a:rPr lang="tr-TR" smtClean="0"/>
              <a:pPr/>
              <a:t>‹#›</a:t>
            </a:fld>
            <a:endParaRPr lang="tr-TR"/>
          </a:p>
        </p:txBody>
      </p:sp>
    </p:spTree>
    <p:extLst>
      <p:ext uri="{BB962C8B-B14F-4D97-AF65-F5344CB8AC3E}">
        <p14:creationId xmlns="" xmlns:p14="http://schemas.microsoft.com/office/powerpoint/2010/main" val="989058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3600452"/>
            <a:ext cx="5486400" cy="425054"/>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459581"/>
            <a:ext cx="5486400" cy="3086100"/>
          </a:xfrm>
        </p:spPr>
        <p:txBody>
          <a:bodyPr/>
          <a:lstStyle>
            <a:lvl1pPr marL="0" indent="0">
              <a:buNone/>
              <a:defRPr sz="3200"/>
            </a:lvl1pPr>
            <a:lvl2pPr marL="457140" indent="0">
              <a:buNone/>
              <a:defRPr sz="2800"/>
            </a:lvl2pPr>
            <a:lvl3pPr marL="914282" indent="0">
              <a:buNone/>
              <a:defRPr sz="2400"/>
            </a:lvl3pPr>
            <a:lvl4pPr marL="1371422" indent="0">
              <a:buNone/>
              <a:defRPr sz="2000"/>
            </a:lvl4pPr>
            <a:lvl5pPr marL="1828563" indent="0">
              <a:buNone/>
              <a:defRPr sz="2000"/>
            </a:lvl5pPr>
            <a:lvl6pPr marL="2285704" indent="0">
              <a:buNone/>
              <a:defRPr sz="2000"/>
            </a:lvl6pPr>
            <a:lvl7pPr marL="2742845" indent="0">
              <a:buNone/>
              <a:defRPr sz="2000"/>
            </a:lvl7pPr>
            <a:lvl8pPr marL="3199985" indent="0">
              <a:buNone/>
              <a:defRPr sz="2000"/>
            </a:lvl8pPr>
            <a:lvl9pPr marL="3657126" indent="0">
              <a:buNone/>
              <a:defRPr sz="2000"/>
            </a:lvl9pPr>
          </a:lstStyle>
          <a:p>
            <a:endParaRPr lang="tr-TR"/>
          </a:p>
        </p:txBody>
      </p:sp>
      <p:sp>
        <p:nvSpPr>
          <p:cNvPr id="4" name="Metin Yer Tutucusu 3"/>
          <p:cNvSpPr>
            <a:spLocks noGrp="1"/>
          </p:cNvSpPr>
          <p:nvPr>
            <p:ph type="body" sz="half" idx="2"/>
          </p:nvPr>
        </p:nvSpPr>
        <p:spPr>
          <a:xfrm>
            <a:off x="1792288" y="4025505"/>
            <a:ext cx="5486400" cy="603647"/>
          </a:xfrm>
        </p:spPr>
        <p:txBody>
          <a:bodyPr/>
          <a:lstStyle>
            <a:lvl1pPr marL="0" indent="0">
              <a:buNone/>
              <a:defRPr sz="1400"/>
            </a:lvl1pPr>
            <a:lvl2pPr marL="457140" indent="0">
              <a:buNone/>
              <a:defRPr sz="1200"/>
            </a:lvl2pPr>
            <a:lvl3pPr marL="914282" indent="0">
              <a:buNone/>
              <a:defRPr sz="1000"/>
            </a:lvl3pPr>
            <a:lvl4pPr marL="1371422" indent="0">
              <a:buNone/>
              <a:defRPr sz="900"/>
            </a:lvl4pPr>
            <a:lvl5pPr marL="1828563" indent="0">
              <a:buNone/>
              <a:defRPr sz="900"/>
            </a:lvl5pPr>
            <a:lvl6pPr marL="2285704" indent="0">
              <a:buNone/>
              <a:defRPr sz="900"/>
            </a:lvl6pPr>
            <a:lvl7pPr marL="2742845" indent="0">
              <a:buNone/>
              <a:defRPr sz="900"/>
            </a:lvl7pPr>
            <a:lvl8pPr marL="3199985" indent="0">
              <a:buNone/>
              <a:defRPr sz="900"/>
            </a:lvl8pPr>
            <a:lvl9pPr marL="3657126"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8DA03D0-304A-47CD-92AA-0B9E01D30129}" type="datetime1">
              <a:rPr lang="tr-TR" smtClean="0">
                <a:solidFill>
                  <a:prstClr val="black">
                    <a:tint val="75000"/>
                  </a:prstClr>
                </a:solidFill>
              </a:rPr>
              <a:pPr/>
              <a:t>01.07.2020</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4B13ACF3-0F2D-4C6A-AD1F-FFBCFBC2250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1490777985"/>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2769B1-2FF5-4102-8FCF-F6169261C26C}" type="datetime1">
              <a:rPr lang="tr-TR" smtClean="0">
                <a:solidFill>
                  <a:prstClr val="black">
                    <a:tint val="75000"/>
                  </a:prstClr>
                </a:solidFill>
              </a:rPr>
              <a:pPr/>
              <a:t>01.07.2020</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4B13ACF3-0F2D-4C6A-AD1F-FFBCFBC2250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3703991136"/>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1" y="154781"/>
            <a:ext cx="2057400" cy="329088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154781"/>
            <a:ext cx="6019800" cy="329088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F6EE790C-EA4B-44F7-A34A-67553F1DA188}" type="datetime1">
              <a:rPr lang="tr-TR" smtClean="0">
                <a:solidFill>
                  <a:prstClr val="black">
                    <a:tint val="75000"/>
                  </a:prstClr>
                </a:solidFill>
              </a:rPr>
              <a:pPr/>
              <a:t>01.07.2020</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4B13ACF3-0F2D-4C6A-AD1F-FFBCFBC2250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1551010771"/>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1597820"/>
            <a:ext cx="7772400" cy="1102519"/>
          </a:xfrm>
        </p:spPr>
        <p:txBody>
          <a:bodyPr/>
          <a:lstStyle/>
          <a:p>
            <a:r>
              <a:rPr lang="tr-TR"/>
              <a:t>Asıl başlık stili için tıklatın</a:t>
            </a:r>
          </a:p>
        </p:txBody>
      </p:sp>
      <p:sp>
        <p:nvSpPr>
          <p:cNvPr id="3" name="Alt Başlık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097E9E55-54E1-4E57-8A69-A36DA4643531}" type="datetime1">
              <a:rPr lang="tr-TR" smtClean="0">
                <a:solidFill>
                  <a:prstClr val="black">
                    <a:tint val="75000"/>
                  </a:prstClr>
                </a:solidFill>
              </a:rPr>
              <a:pPr/>
              <a:t>01.07.2020</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4091003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146ED7E8-62FE-4BCF-A271-0F1A0B6D01C4}" type="datetime1">
              <a:rPr lang="tr-TR" smtClean="0">
                <a:solidFill>
                  <a:prstClr val="black">
                    <a:tint val="75000"/>
                  </a:prstClr>
                </a:solidFill>
              </a:rPr>
              <a:pPr/>
              <a:t>01.07.2020</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3418912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3305176"/>
            <a:ext cx="7772400" cy="1021556"/>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180036"/>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C117D4EF-90D1-49F4-B3B6-3A8582D5C39C}" type="datetime1">
              <a:rPr lang="tr-TR" smtClean="0">
                <a:solidFill>
                  <a:prstClr val="black">
                    <a:tint val="75000"/>
                  </a:prstClr>
                </a:solidFill>
              </a:rPr>
              <a:pPr/>
              <a:t>01.07.2020</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4045644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012C4797-FC6E-4AC2-AC0F-5E188725BC29}" type="datetime1">
              <a:rPr lang="tr-TR" smtClean="0">
                <a:solidFill>
                  <a:prstClr val="black">
                    <a:tint val="75000"/>
                  </a:prstClr>
                </a:solidFill>
              </a:rPr>
              <a:pPr/>
              <a:t>01.07.2020</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2137557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1"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1"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22B44085-FFE5-4740-9E06-B75886E86E00}" type="datetime1">
              <a:rPr lang="tr-TR" smtClean="0">
                <a:solidFill>
                  <a:prstClr val="black">
                    <a:tint val="75000"/>
                  </a:prstClr>
                </a:solidFill>
              </a:rPr>
              <a:pPr/>
              <a:t>01.07.2020</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203477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6E627C56-C590-4BB6-A33B-A3796C52C918}" type="datetime1">
              <a:rPr lang="tr-TR" smtClean="0">
                <a:solidFill>
                  <a:prstClr val="black">
                    <a:tint val="75000"/>
                  </a:prstClr>
                </a:solidFill>
              </a:rPr>
              <a:pPr/>
              <a:t>01.07.2020</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58195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C8E73570-E571-49BD-A382-8AADD8AF19D7}" type="datetime1">
              <a:rPr lang="tr-TR" smtClean="0">
                <a:solidFill>
                  <a:prstClr val="black">
                    <a:tint val="75000"/>
                  </a:prstClr>
                </a:solidFill>
              </a:rPr>
              <a:pPr/>
              <a:t>01.07.2020</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538867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4" y="3305176"/>
            <a:ext cx="7772400" cy="1021556"/>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140" indent="0">
              <a:buNone/>
              <a:defRPr sz="1800">
                <a:solidFill>
                  <a:schemeClr val="tx1">
                    <a:tint val="75000"/>
                  </a:schemeClr>
                </a:solidFill>
              </a:defRPr>
            </a:lvl2pPr>
            <a:lvl3pPr marL="914282" indent="0">
              <a:buNone/>
              <a:defRPr sz="1600">
                <a:solidFill>
                  <a:schemeClr val="tx1">
                    <a:tint val="75000"/>
                  </a:schemeClr>
                </a:solidFill>
              </a:defRPr>
            </a:lvl3pPr>
            <a:lvl4pPr marL="1371422" indent="0">
              <a:buNone/>
              <a:defRPr sz="1400">
                <a:solidFill>
                  <a:schemeClr val="tx1">
                    <a:tint val="75000"/>
                  </a:schemeClr>
                </a:solidFill>
              </a:defRPr>
            </a:lvl4pPr>
            <a:lvl5pPr marL="1828563" indent="0">
              <a:buNone/>
              <a:defRPr sz="1400">
                <a:solidFill>
                  <a:schemeClr val="tx1">
                    <a:tint val="75000"/>
                  </a:schemeClr>
                </a:solidFill>
              </a:defRPr>
            </a:lvl5pPr>
            <a:lvl6pPr marL="2285704" indent="0">
              <a:buNone/>
              <a:defRPr sz="1400">
                <a:solidFill>
                  <a:schemeClr val="tx1">
                    <a:tint val="75000"/>
                  </a:schemeClr>
                </a:solidFill>
              </a:defRPr>
            </a:lvl6pPr>
            <a:lvl7pPr marL="2742845" indent="0">
              <a:buNone/>
              <a:defRPr sz="1400">
                <a:solidFill>
                  <a:schemeClr val="tx1">
                    <a:tint val="75000"/>
                  </a:schemeClr>
                </a:solidFill>
              </a:defRPr>
            </a:lvl7pPr>
            <a:lvl8pPr marL="3199985" indent="0">
              <a:buNone/>
              <a:defRPr sz="1400">
                <a:solidFill>
                  <a:schemeClr val="tx1">
                    <a:tint val="75000"/>
                  </a:schemeClr>
                </a:solidFill>
              </a:defRPr>
            </a:lvl8pPr>
            <a:lvl9pPr marL="3657126"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A8C75B45-BD6C-4B9F-AF24-7DE3C4C24381}" type="datetime1">
              <a:rPr lang="tr-TR" smtClean="0"/>
              <a:pPr/>
              <a:t>01.07.2020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7590C7D-6182-435B-A58D-E48EB810E5BA}" type="slidenum">
              <a:rPr lang="tr-TR" smtClean="0"/>
              <a:pPr/>
              <a:t>‹#›</a:t>
            </a:fld>
            <a:endParaRPr lang="tr-TR"/>
          </a:p>
        </p:txBody>
      </p:sp>
    </p:spTree>
    <p:extLst>
      <p:ext uri="{BB962C8B-B14F-4D97-AF65-F5344CB8AC3E}">
        <p14:creationId xmlns="" xmlns:p14="http://schemas.microsoft.com/office/powerpoint/2010/main" val="16067912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2" y="204787"/>
            <a:ext cx="3008313" cy="871538"/>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1" y="204789"/>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2"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1688EB23-4C20-494D-B950-97B32056460E}" type="datetime1">
              <a:rPr lang="tr-TR" smtClean="0">
                <a:solidFill>
                  <a:prstClr val="black">
                    <a:tint val="75000"/>
                  </a:prstClr>
                </a:solidFill>
              </a:rPr>
              <a:pPr/>
              <a:t>01.07.2020</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4132096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3600451"/>
            <a:ext cx="5486400" cy="425054"/>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1C167200-BF43-41CC-8C2F-7CEE1D2863E2}" type="datetime1">
              <a:rPr lang="tr-TR" smtClean="0">
                <a:solidFill>
                  <a:prstClr val="black">
                    <a:tint val="75000"/>
                  </a:prstClr>
                </a:solidFill>
              </a:rPr>
              <a:pPr/>
              <a:t>01.07.2020</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32474904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D09E522D-B32B-4E65-9160-09916ED20DA8}" type="datetime1">
              <a:rPr lang="tr-TR" smtClean="0">
                <a:solidFill>
                  <a:prstClr val="black">
                    <a:tint val="75000"/>
                  </a:prstClr>
                </a:solidFill>
              </a:rPr>
              <a:pPr/>
              <a:t>01.07.2020</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23940938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05979"/>
            <a:ext cx="2057400" cy="4388644"/>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05979"/>
            <a:ext cx="6019800" cy="4388644"/>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40FDD337-AAAB-4A25-8F02-74F255029ADD}" type="datetime1">
              <a:rPr lang="tr-TR" smtClean="0">
                <a:solidFill>
                  <a:prstClr val="black">
                    <a:tint val="75000"/>
                  </a:prstClr>
                </a:solidFill>
              </a:rPr>
              <a:pPr/>
              <a:t>01.07.2020</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1110686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1597820"/>
            <a:ext cx="7772400" cy="1102519"/>
          </a:xfrm>
        </p:spPr>
        <p:txBody>
          <a:bodyPr/>
          <a:lstStyle/>
          <a:p>
            <a:r>
              <a:rPr lang="tr-TR"/>
              <a:t>Asıl başlık stili için tıklatın</a:t>
            </a:r>
          </a:p>
        </p:txBody>
      </p:sp>
      <p:sp>
        <p:nvSpPr>
          <p:cNvPr id="3" name="Alt Başlık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35548B42-C1B4-4397-9CD3-098E5F181082}" type="datetime1">
              <a:rPr lang="tr-TR" smtClean="0">
                <a:solidFill>
                  <a:prstClr val="black">
                    <a:tint val="75000"/>
                  </a:prstClr>
                </a:solidFill>
              </a:rPr>
              <a:pPr/>
              <a:t>01.07.2020</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2721664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FCBCE724-945C-42B2-9946-13113DE9958E}" type="datetime1">
              <a:rPr lang="tr-TR" smtClean="0">
                <a:solidFill>
                  <a:prstClr val="black">
                    <a:tint val="75000"/>
                  </a:prstClr>
                </a:solidFill>
              </a:rPr>
              <a:pPr/>
              <a:t>01.07.2020</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35124190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3305176"/>
            <a:ext cx="7772400" cy="1021556"/>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180036"/>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F258B23A-7D5E-4CF7-AC1E-21D5906F8DB2}" type="datetime1">
              <a:rPr lang="tr-TR" smtClean="0">
                <a:solidFill>
                  <a:prstClr val="black">
                    <a:tint val="75000"/>
                  </a:prstClr>
                </a:solidFill>
              </a:rPr>
              <a:pPr/>
              <a:t>01.07.2020</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10068241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3BD64BC8-5454-4885-B61F-F55C9B024581}" type="datetime1">
              <a:rPr lang="tr-TR" smtClean="0">
                <a:solidFill>
                  <a:prstClr val="black">
                    <a:tint val="75000"/>
                  </a:prstClr>
                </a:solidFill>
              </a:rPr>
              <a:pPr/>
              <a:t>01.07.2020</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29148779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1"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1"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2BB45C52-456B-4FC3-BE02-9EA4C8D12FC5}" type="datetime1">
              <a:rPr lang="tr-TR" smtClean="0">
                <a:solidFill>
                  <a:prstClr val="black">
                    <a:tint val="75000"/>
                  </a:prstClr>
                </a:solidFill>
              </a:rPr>
              <a:pPr/>
              <a:t>01.07.2020</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9610061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41737936-A3C0-47BA-8C43-C723954ECBF6}" type="datetime1">
              <a:rPr lang="tr-TR" smtClean="0">
                <a:solidFill>
                  <a:prstClr val="black">
                    <a:tint val="75000"/>
                  </a:prstClr>
                </a:solidFill>
              </a:rPr>
              <a:pPr/>
              <a:t>01.07.2020</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3384280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1"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1"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2E722F68-BCE3-455F-8B77-534B3F8DF2CF}" type="datetime1">
              <a:rPr lang="tr-TR" smtClean="0"/>
              <a:pPr/>
              <a:t>01.07.2020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7590C7D-6182-435B-A58D-E48EB810E5BA}" type="slidenum">
              <a:rPr lang="tr-TR" smtClean="0"/>
              <a:pPr/>
              <a:t>‹#›</a:t>
            </a:fld>
            <a:endParaRPr lang="tr-TR"/>
          </a:p>
        </p:txBody>
      </p:sp>
    </p:spTree>
    <p:extLst>
      <p:ext uri="{BB962C8B-B14F-4D97-AF65-F5344CB8AC3E}">
        <p14:creationId xmlns="" xmlns:p14="http://schemas.microsoft.com/office/powerpoint/2010/main" val="39789725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96BFBF05-E3EF-4CE7-80C4-1D8748091DD3}" type="datetime1">
              <a:rPr lang="tr-TR" smtClean="0">
                <a:solidFill>
                  <a:prstClr val="black">
                    <a:tint val="75000"/>
                  </a:prstClr>
                </a:solidFill>
              </a:rPr>
              <a:pPr/>
              <a:t>01.07.2020</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2235949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2" y="204787"/>
            <a:ext cx="3008313" cy="871538"/>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1" y="204789"/>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2"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F3F4809B-A7AB-4177-8CDA-3EB776A8B636}" type="datetime1">
              <a:rPr lang="tr-TR" smtClean="0">
                <a:solidFill>
                  <a:prstClr val="black">
                    <a:tint val="75000"/>
                  </a:prstClr>
                </a:solidFill>
              </a:rPr>
              <a:pPr/>
              <a:t>01.07.2020</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20646679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3600451"/>
            <a:ext cx="5486400" cy="425054"/>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C4FF4CAA-D54D-4F01-9161-C6BFF8167BAF}" type="datetime1">
              <a:rPr lang="tr-TR" smtClean="0">
                <a:solidFill>
                  <a:prstClr val="black">
                    <a:tint val="75000"/>
                  </a:prstClr>
                </a:solidFill>
              </a:rPr>
              <a:pPr/>
              <a:t>01.07.2020</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4106889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102D6D93-C748-42D5-978E-7B307320D0DE}" type="datetime1">
              <a:rPr lang="tr-TR" smtClean="0">
                <a:solidFill>
                  <a:prstClr val="black">
                    <a:tint val="75000"/>
                  </a:prstClr>
                </a:solidFill>
              </a:rPr>
              <a:pPr/>
              <a:t>01.07.2020</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17515118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05979"/>
            <a:ext cx="2057400" cy="4388644"/>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05979"/>
            <a:ext cx="6019800" cy="4388644"/>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5595EB6-0434-4465-B515-EC422A102060}" type="datetime1">
              <a:rPr lang="tr-TR" smtClean="0">
                <a:solidFill>
                  <a:prstClr val="black">
                    <a:tint val="75000"/>
                  </a:prstClr>
                </a:solidFill>
              </a:rPr>
              <a:pPr/>
              <a:t>01.07.2020</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41629392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1597819"/>
            <a:ext cx="7772400" cy="1102519"/>
          </a:xfrm>
        </p:spPr>
        <p:txBody>
          <a:bodyPr/>
          <a:lstStyle/>
          <a:p>
            <a:r>
              <a:rPr lang="tr-TR"/>
              <a:t>Asıl başlık stili için tıklatın</a:t>
            </a:r>
          </a:p>
        </p:txBody>
      </p:sp>
      <p:sp>
        <p:nvSpPr>
          <p:cNvPr id="3" name="2 Alt Başlık"/>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BA0802FA-78A5-4306-86C0-974A441B4098}" type="datetime1">
              <a:rPr lang="tr-TR" smtClean="0">
                <a:solidFill>
                  <a:prstClr val="black">
                    <a:tint val="75000"/>
                  </a:prstClr>
                </a:solidFill>
              </a:rPr>
              <a:pPr/>
              <a:t>01.07.2020</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8906865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596CF13E-5006-437D-8D10-4C8EC9C23552}" type="datetime1">
              <a:rPr lang="tr-TR" smtClean="0">
                <a:solidFill>
                  <a:prstClr val="black">
                    <a:tint val="75000"/>
                  </a:prstClr>
                </a:solidFill>
              </a:rPr>
              <a:pPr/>
              <a:t>01.07.2020</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4082382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3305176"/>
            <a:ext cx="7772400" cy="1021556"/>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0AD182F5-F60C-4A61-B7CA-AA34AF10B076}" type="datetime1">
              <a:rPr lang="tr-TR" smtClean="0">
                <a:solidFill>
                  <a:prstClr val="black">
                    <a:tint val="75000"/>
                  </a:prstClr>
                </a:solidFill>
              </a:rPr>
              <a:pPr/>
              <a:t>01.07.2020</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41968771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0B298B9C-F1B6-447E-816E-952FE65EDFD9}" type="datetime1">
              <a:rPr lang="tr-TR" smtClean="0">
                <a:solidFill>
                  <a:prstClr val="black">
                    <a:tint val="75000"/>
                  </a:prstClr>
                </a:solidFill>
              </a:rPr>
              <a:pPr/>
              <a:t>01.07.2020</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41264304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7CCF34F1-F708-4A9E-A872-798D9CE2BC71}" type="datetime1">
              <a:rPr lang="tr-TR" smtClean="0">
                <a:solidFill>
                  <a:prstClr val="black">
                    <a:tint val="75000"/>
                  </a:prstClr>
                </a:solidFill>
              </a:rPr>
              <a:pPr/>
              <a:t>01.07.2020</a:t>
            </a:fld>
            <a:endParaRPr lang="tr-TR">
              <a:solidFill>
                <a:prstClr val="black">
                  <a:tint val="75000"/>
                </a:prstClr>
              </a:solidFill>
            </a:endParaRPr>
          </a:p>
        </p:txBody>
      </p:sp>
      <p:sp>
        <p:nvSpPr>
          <p:cNvPr id="8" name="7 Altbilgi Yer Tutucusu"/>
          <p:cNvSpPr>
            <a:spLocks noGrp="1"/>
          </p:cNvSpPr>
          <p:nvPr>
            <p:ph type="ftr" sz="quarter" idx="11"/>
          </p:nvPr>
        </p:nvSpPr>
        <p:spPr/>
        <p:txBody>
          <a:bodyPr/>
          <a:lstStyle/>
          <a:p>
            <a:endParaRPr lang="tr-TR">
              <a:solidFill>
                <a:prstClr val="black">
                  <a:tint val="75000"/>
                </a:prstClr>
              </a:solidFill>
            </a:endParaRPr>
          </a:p>
        </p:txBody>
      </p:sp>
      <p:sp>
        <p:nvSpPr>
          <p:cNvPr id="9" name="8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1174376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1" y="205979"/>
            <a:ext cx="8229600" cy="857250"/>
          </a:xfr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151335"/>
            <a:ext cx="4040188" cy="479822"/>
          </a:xfrm>
        </p:spPr>
        <p:txBody>
          <a:bodyPr anchor="b"/>
          <a:lstStyle>
            <a:lvl1pPr marL="0" indent="0">
              <a:buNone/>
              <a:defRPr sz="2400" b="1"/>
            </a:lvl1pPr>
            <a:lvl2pPr marL="457140" indent="0">
              <a:buNone/>
              <a:defRPr sz="2000" b="1"/>
            </a:lvl2pPr>
            <a:lvl3pPr marL="914282" indent="0">
              <a:buNone/>
              <a:defRPr sz="1800" b="1"/>
            </a:lvl3pPr>
            <a:lvl4pPr marL="1371422" indent="0">
              <a:buNone/>
              <a:defRPr sz="1600" b="1"/>
            </a:lvl4pPr>
            <a:lvl5pPr marL="1828563" indent="0">
              <a:buNone/>
              <a:defRPr sz="1600" b="1"/>
            </a:lvl5pPr>
            <a:lvl6pPr marL="2285704" indent="0">
              <a:buNone/>
              <a:defRPr sz="1600" b="1"/>
            </a:lvl6pPr>
            <a:lvl7pPr marL="2742845" indent="0">
              <a:buNone/>
              <a:defRPr sz="1600" b="1"/>
            </a:lvl7pPr>
            <a:lvl8pPr marL="3199985" indent="0">
              <a:buNone/>
              <a:defRPr sz="1600" b="1"/>
            </a:lvl8pPr>
            <a:lvl9pPr marL="3657126"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1631157"/>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8" y="1151335"/>
            <a:ext cx="4041775" cy="479822"/>
          </a:xfrm>
        </p:spPr>
        <p:txBody>
          <a:bodyPr anchor="b"/>
          <a:lstStyle>
            <a:lvl1pPr marL="0" indent="0">
              <a:buNone/>
              <a:defRPr sz="2400" b="1"/>
            </a:lvl1pPr>
            <a:lvl2pPr marL="457140" indent="0">
              <a:buNone/>
              <a:defRPr sz="2000" b="1"/>
            </a:lvl2pPr>
            <a:lvl3pPr marL="914282" indent="0">
              <a:buNone/>
              <a:defRPr sz="1800" b="1"/>
            </a:lvl3pPr>
            <a:lvl4pPr marL="1371422" indent="0">
              <a:buNone/>
              <a:defRPr sz="1600" b="1"/>
            </a:lvl4pPr>
            <a:lvl5pPr marL="1828563" indent="0">
              <a:buNone/>
              <a:defRPr sz="1600" b="1"/>
            </a:lvl5pPr>
            <a:lvl6pPr marL="2285704" indent="0">
              <a:buNone/>
              <a:defRPr sz="1600" b="1"/>
            </a:lvl6pPr>
            <a:lvl7pPr marL="2742845" indent="0">
              <a:buNone/>
              <a:defRPr sz="1600" b="1"/>
            </a:lvl7pPr>
            <a:lvl8pPr marL="3199985" indent="0">
              <a:buNone/>
              <a:defRPr sz="1600" b="1"/>
            </a:lvl8pPr>
            <a:lvl9pPr marL="3657126"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8" y="1631157"/>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2EC287B5-F723-48F7-B542-71A6C704C16F}" type="datetime1">
              <a:rPr lang="tr-TR" smtClean="0"/>
              <a:pPr/>
              <a:t>01.07.2020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77590C7D-6182-435B-A58D-E48EB810E5BA}" type="slidenum">
              <a:rPr lang="tr-TR" smtClean="0"/>
              <a:pPr/>
              <a:t>‹#›</a:t>
            </a:fld>
            <a:endParaRPr lang="tr-TR"/>
          </a:p>
        </p:txBody>
      </p:sp>
    </p:spTree>
    <p:extLst>
      <p:ext uri="{BB962C8B-B14F-4D97-AF65-F5344CB8AC3E}">
        <p14:creationId xmlns="" xmlns:p14="http://schemas.microsoft.com/office/powerpoint/2010/main" val="15517041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D9BF9BA5-8985-4F6A-AB17-2795E348717B}" type="datetime1">
              <a:rPr lang="tr-TR" smtClean="0">
                <a:solidFill>
                  <a:prstClr val="black">
                    <a:tint val="75000"/>
                  </a:prstClr>
                </a:solidFill>
              </a:rPr>
              <a:pPr/>
              <a:t>01.07.2020</a:t>
            </a:fld>
            <a:endParaRPr lang="tr-TR">
              <a:solidFill>
                <a:prstClr val="black">
                  <a:tint val="75000"/>
                </a:prstClr>
              </a:solidFill>
            </a:endParaRPr>
          </a:p>
        </p:txBody>
      </p:sp>
      <p:sp>
        <p:nvSpPr>
          <p:cNvPr id="4" name="3 Altbilgi Yer Tutucusu"/>
          <p:cNvSpPr>
            <a:spLocks noGrp="1"/>
          </p:cNvSpPr>
          <p:nvPr>
            <p:ph type="ftr" sz="quarter" idx="11"/>
          </p:nvPr>
        </p:nvSpPr>
        <p:spPr/>
        <p:txBody>
          <a:bodyPr/>
          <a:lstStyle/>
          <a:p>
            <a:endParaRPr lang="tr-TR">
              <a:solidFill>
                <a:prstClr val="black">
                  <a:tint val="75000"/>
                </a:prstClr>
              </a:solidFill>
            </a:endParaRPr>
          </a:p>
        </p:txBody>
      </p:sp>
      <p:sp>
        <p:nvSpPr>
          <p:cNvPr id="5" name="4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6844073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B090F94B-ACC3-4007-A716-C29918450782}" type="datetime1">
              <a:rPr lang="tr-TR" smtClean="0">
                <a:solidFill>
                  <a:prstClr val="black">
                    <a:tint val="75000"/>
                  </a:prstClr>
                </a:solidFill>
              </a:rPr>
              <a:pPr/>
              <a:t>01.07.2020</a:t>
            </a:fld>
            <a:endParaRPr lang="tr-TR">
              <a:solidFill>
                <a:prstClr val="black">
                  <a:tint val="75000"/>
                </a:prstClr>
              </a:solidFill>
            </a:endParaRPr>
          </a:p>
        </p:txBody>
      </p:sp>
      <p:sp>
        <p:nvSpPr>
          <p:cNvPr id="3" name="2 Altbilgi Yer Tutucusu"/>
          <p:cNvSpPr>
            <a:spLocks noGrp="1"/>
          </p:cNvSpPr>
          <p:nvPr>
            <p:ph type="ftr" sz="quarter" idx="11"/>
          </p:nvPr>
        </p:nvSpPr>
        <p:spPr/>
        <p:txBody>
          <a:bodyPr/>
          <a:lstStyle/>
          <a:p>
            <a:endParaRPr lang="tr-TR">
              <a:solidFill>
                <a:prstClr val="black">
                  <a:tint val="75000"/>
                </a:prstClr>
              </a:solidFill>
            </a:endParaRPr>
          </a:p>
        </p:txBody>
      </p:sp>
      <p:sp>
        <p:nvSpPr>
          <p:cNvPr id="4" name="3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12297269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1" y="204787"/>
            <a:ext cx="3008313" cy="871538"/>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E9FE9CE4-33A1-419F-9955-2E4D56435CEC}" type="datetime1">
              <a:rPr lang="tr-TR" smtClean="0">
                <a:solidFill>
                  <a:prstClr val="black">
                    <a:tint val="75000"/>
                  </a:prstClr>
                </a:solidFill>
              </a:rPr>
              <a:pPr/>
              <a:t>01.07.2020</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11196721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3600450"/>
            <a:ext cx="5486400" cy="425054"/>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91684A23-01F3-41D4-972B-142C955858C0}" type="datetime1">
              <a:rPr lang="tr-TR" smtClean="0">
                <a:solidFill>
                  <a:prstClr val="black">
                    <a:tint val="75000"/>
                  </a:prstClr>
                </a:solidFill>
              </a:rPr>
              <a:pPr/>
              <a:t>01.07.2020</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26398355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41FFC44E-3569-4973-972B-3B05A3A3BE44}" type="datetime1">
              <a:rPr lang="tr-TR" smtClean="0">
                <a:solidFill>
                  <a:prstClr val="black">
                    <a:tint val="75000"/>
                  </a:prstClr>
                </a:solidFill>
              </a:rPr>
              <a:pPr/>
              <a:t>01.07.2020</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37449040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05979"/>
            <a:ext cx="2057400" cy="4388644"/>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05979"/>
            <a:ext cx="6019800" cy="4388644"/>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93FB4322-87C9-40EF-AD31-60ED8C8B23DC}" type="datetime1">
              <a:rPr lang="tr-TR" smtClean="0">
                <a:solidFill>
                  <a:prstClr val="black">
                    <a:tint val="75000"/>
                  </a:prstClr>
                </a:solidFill>
              </a:rPr>
              <a:pPr/>
              <a:t>01.07.2020</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37091265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1597819"/>
            <a:ext cx="7772400" cy="1102519"/>
          </a:xfrm>
        </p:spPr>
        <p:txBody>
          <a:bodyPr/>
          <a:lstStyle/>
          <a:p>
            <a:r>
              <a:rPr lang="tr-TR"/>
              <a:t>Asıl başlık stili için tıklatın</a:t>
            </a:r>
          </a:p>
        </p:txBody>
      </p:sp>
      <p:sp>
        <p:nvSpPr>
          <p:cNvPr id="3" name="2 Alt Başlık"/>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57044570-F6CC-472A-8C25-EA7CEF83CC8E}" type="datetime1">
              <a:rPr lang="tr-TR" smtClean="0">
                <a:solidFill>
                  <a:prstClr val="black">
                    <a:tint val="75000"/>
                  </a:prstClr>
                </a:solidFill>
              </a:rPr>
              <a:pPr/>
              <a:t>01.07.2020</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6435983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2D4EB09F-A7EF-4805-839B-DFEEACB17B75}" type="datetime1">
              <a:rPr lang="tr-TR" smtClean="0">
                <a:solidFill>
                  <a:prstClr val="black">
                    <a:tint val="75000"/>
                  </a:prstClr>
                </a:solidFill>
              </a:rPr>
              <a:pPr/>
              <a:t>01.07.2020</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14555602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3305176"/>
            <a:ext cx="7772400" cy="1021556"/>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C1908440-23CE-4012-B27D-04AA1731E236}" type="datetime1">
              <a:rPr lang="tr-TR" smtClean="0">
                <a:solidFill>
                  <a:prstClr val="black">
                    <a:tint val="75000"/>
                  </a:prstClr>
                </a:solidFill>
              </a:rPr>
              <a:pPr/>
              <a:t>01.07.2020</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526127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D7104E49-8B99-42F4-B394-28F37BC5C602}" type="datetime1">
              <a:rPr lang="tr-TR" smtClean="0">
                <a:solidFill>
                  <a:prstClr val="black">
                    <a:tint val="75000"/>
                  </a:prstClr>
                </a:solidFill>
              </a:rPr>
              <a:pPr/>
              <a:t>01.07.2020</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2903991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BAC24C48-A06B-4D94-A4B6-4052F462B08C}" type="datetime1">
              <a:rPr lang="tr-TR" smtClean="0"/>
              <a:pPr/>
              <a:t>01.07.2020</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77590C7D-6182-435B-A58D-E48EB810E5BA}" type="slidenum">
              <a:rPr lang="tr-TR" smtClean="0"/>
              <a:pPr/>
              <a:t>‹#›</a:t>
            </a:fld>
            <a:endParaRPr lang="tr-TR"/>
          </a:p>
        </p:txBody>
      </p:sp>
    </p:spTree>
    <p:extLst>
      <p:ext uri="{BB962C8B-B14F-4D97-AF65-F5344CB8AC3E}">
        <p14:creationId xmlns="" xmlns:p14="http://schemas.microsoft.com/office/powerpoint/2010/main" val="10505310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0ED32CB0-0686-4E23-BB5B-6F77DE0B2215}" type="datetime1">
              <a:rPr lang="tr-TR" smtClean="0">
                <a:solidFill>
                  <a:prstClr val="black">
                    <a:tint val="75000"/>
                  </a:prstClr>
                </a:solidFill>
              </a:rPr>
              <a:pPr/>
              <a:t>01.07.2020</a:t>
            </a:fld>
            <a:endParaRPr lang="tr-TR">
              <a:solidFill>
                <a:prstClr val="black">
                  <a:tint val="75000"/>
                </a:prstClr>
              </a:solidFill>
            </a:endParaRPr>
          </a:p>
        </p:txBody>
      </p:sp>
      <p:sp>
        <p:nvSpPr>
          <p:cNvPr id="8" name="7 Altbilgi Yer Tutucusu"/>
          <p:cNvSpPr>
            <a:spLocks noGrp="1"/>
          </p:cNvSpPr>
          <p:nvPr>
            <p:ph type="ftr" sz="quarter" idx="11"/>
          </p:nvPr>
        </p:nvSpPr>
        <p:spPr/>
        <p:txBody>
          <a:bodyPr/>
          <a:lstStyle/>
          <a:p>
            <a:endParaRPr lang="tr-TR">
              <a:solidFill>
                <a:prstClr val="black">
                  <a:tint val="75000"/>
                </a:prstClr>
              </a:solidFill>
            </a:endParaRPr>
          </a:p>
        </p:txBody>
      </p:sp>
      <p:sp>
        <p:nvSpPr>
          <p:cNvPr id="9" name="8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16745120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42832C74-B567-42D1-800A-80DCD6498E3D}" type="datetime1">
              <a:rPr lang="tr-TR" smtClean="0">
                <a:solidFill>
                  <a:prstClr val="black">
                    <a:tint val="75000"/>
                  </a:prstClr>
                </a:solidFill>
              </a:rPr>
              <a:pPr/>
              <a:t>01.07.2020</a:t>
            </a:fld>
            <a:endParaRPr lang="tr-TR">
              <a:solidFill>
                <a:prstClr val="black">
                  <a:tint val="75000"/>
                </a:prstClr>
              </a:solidFill>
            </a:endParaRPr>
          </a:p>
        </p:txBody>
      </p:sp>
      <p:sp>
        <p:nvSpPr>
          <p:cNvPr id="4" name="3 Altbilgi Yer Tutucusu"/>
          <p:cNvSpPr>
            <a:spLocks noGrp="1"/>
          </p:cNvSpPr>
          <p:nvPr>
            <p:ph type="ftr" sz="quarter" idx="11"/>
          </p:nvPr>
        </p:nvSpPr>
        <p:spPr/>
        <p:txBody>
          <a:bodyPr/>
          <a:lstStyle/>
          <a:p>
            <a:endParaRPr lang="tr-TR">
              <a:solidFill>
                <a:prstClr val="black">
                  <a:tint val="75000"/>
                </a:prstClr>
              </a:solidFill>
            </a:endParaRPr>
          </a:p>
        </p:txBody>
      </p:sp>
      <p:sp>
        <p:nvSpPr>
          <p:cNvPr id="5" name="4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15349543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22D9F810-C840-43B0-8BD9-E33AD0A1A7BB}" type="datetime1">
              <a:rPr lang="tr-TR" smtClean="0">
                <a:solidFill>
                  <a:prstClr val="black">
                    <a:tint val="75000"/>
                  </a:prstClr>
                </a:solidFill>
              </a:rPr>
              <a:pPr/>
              <a:t>01.07.2020</a:t>
            </a:fld>
            <a:endParaRPr lang="tr-TR">
              <a:solidFill>
                <a:prstClr val="black">
                  <a:tint val="75000"/>
                </a:prstClr>
              </a:solidFill>
            </a:endParaRPr>
          </a:p>
        </p:txBody>
      </p:sp>
      <p:sp>
        <p:nvSpPr>
          <p:cNvPr id="3" name="2 Altbilgi Yer Tutucusu"/>
          <p:cNvSpPr>
            <a:spLocks noGrp="1"/>
          </p:cNvSpPr>
          <p:nvPr>
            <p:ph type="ftr" sz="quarter" idx="11"/>
          </p:nvPr>
        </p:nvSpPr>
        <p:spPr/>
        <p:txBody>
          <a:bodyPr/>
          <a:lstStyle/>
          <a:p>
            <a:endParaRPr lang="tr-TR">
              <a:solidFill>
                <a:prstClr val="black">
                  <a:tint val="75000"/>
                </a:prstClr>
              </a:solidFill>
            </a:endParaRPr>
          </a:p>
        </p:txBody>
      </p:sp>
      <p:sp>
        <p:nvSpPr>
          <p:cNvPr id="4" name="3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34820571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1" y="204787"/>
            <a:ext cx="3008313" cy="871538"/>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7AD39494-50FD-4B7A-9B81-F96A093F952B}" type="datetime1">
              <a:rPr lang="tr-TR" smtClean="0">
                <a:solidFill>
                  <a:prstClr val="black">
                    <a:tint val="75000"/>
                  </a:prstClr>
                </a:solidFill>
              </a:rPr>
              <a:pPr/>
              <a:t>01.07.2020</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26380907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3600450"/>
            <a:ext cx="5486400" cy="425054"/>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3916681A-9499-4DD5-A9AC-D9FEEF980674}" type="datetime1">
              <a:rPr lang="tr-TR" smtClean="0">
                <a:solidFill>
                  <a:prstClr val="black">
                    <a:tint val="75000"/>
                  </a:prstClr>
                </a:solidFill>
              </a:rPr>
              <a:pPr/>
              <a:t>01.07.2020</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34860402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B3D82526-30A7-45DB-93D2-8F522B0DDDC9}" type="datetime1">
              <a:rPr lang="tr-TR" smtClean="0">
                <a:solidFill>
                  <a:prstClr val="black">
                    <a:tint val="75000"/>
                  </a:prstClr>
                </a:solidFill>
              </a:rPr>
              <a:pPr/>
              <a:t>01.07.2020</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7069171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05979"/>
            <a:ext cx="2057400" cy="4388644"/>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05979"/>
            <a:ext cx="6019800" cy="4388644"/>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CFD0FF10-2205-49CB-B88F-16215F6CEFAE}" type="datetime1">
              <a:rPr lang="tr-TR" smtClean="0">
                <a:solidFill>
                  <a:prstClr val="black">
                    <a:tint val="75000"/>
                  </a:prstClr>
                </a:solidFill>
              </a:rPr>
              <a:pPr/>
              <a:t>01.07.2020</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41319419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1" y="1597821"/>
            <a:ext cx="7772400" cy="1102519"/>
          </a:xfrm>
        </p:spPr>
        <p:txBody>
          <a:bodyPr/>
          <a:lstStyle/>
          <a:p>
            <a:r>
              <a:rPr lang="tr-TR"/>
              <a:t>Asıl başlık stili için tıklatın</a:t>
            </a:r>
          </a:p>
        </p:txBody>
      </p:sp>
      <p:sp>
        <p:nvSpPr>
          <p:cNvPr id="3" name="Alt Başlık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0" indent="0" algn="ctr">
              <a:buNone/>
              <a:defRPr>
                <a:solidFill>
                  <a:schemeClr val="tx1">
                    <a:tint val="75000"/>
                  </a:schemeClr>
                </a:solidFill>
              </a:defRPr>
            </a:lvl2pPr>
            <a:lvl3pPr marL="914282" indent="0" algn="ctr">
              <a:buNone/>
              <a:defRPr>
                <a:solidFill>
                  <a:schemeClr val="tx1">
                    <a:tint val="75000"/>
                  </a:schemeClr>
                </a:solidFill>
              </a:defRPr>
            </a:lvl3pPr>
            <a:lvl4pPr marL="1371422" indent="0" algn="ctr">
              <a:buNone/>
              <a:defRPr>
                <a:solidFill>
                  <a:schemeClr val="tx1">
                    <a:tint val="75000"/>
                  </a:schemeClr>
                </a:solidFill>
              </a:defRPr>
            </a:lvl4pPr>
            <a:lvl5pPr marL="1828563" indent="0" algn="ctr">
              <a:buNone/>
              <a:defRPr>
                <a:solidFill>
                  <a:schemeClr val="tx1">
                    <a:tint val="75000"/>
                  </a:schemeClr>
                </a:solidFill>
              </a:defRPr>
            </a:lvl5pPr>
            <a:lvl6pPr marL="2285704" indent="0" algn="ctr">
              <a:buNone/>
              <a:defRPr>
                <a:solidFill>
                  <a:schemeClr val="tx1">
                    <a:tint val="75000"/>
                  </a:schemeClr>
                </a:solidFill>
              </a:defRPr>
            </a:lvl6pPr>
            <a:lvl7pPr marL="2742845" indent="0" algn="ctr">
              <a:buNone/>
              <a:defRPr>
                <a:solidFill>
                  <a:schemeClr val="tx1">
                    <a:tint val="75000"/>
                  </a:schemeClr>
                </a:solidFill>
              </a:defRPr>
            </a:lvl7pPr>
            <a:lvl8pPr marL="3199985" indent="0" algn="ctr">
              <a:buNone/>
              <a:defRPr>
                <a:solidFill>
                  <a:schemeClr val="tx1">
                    <a:tint val="75000"/>
                  </a:schemeClr>
                </a:solidFill>
              </a:defRPr>
            </a:lvl8pPr>
            <a:lvl9pPr marL="3657126"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180D65CB-AD7B-4FB0-BA00-8B8AC375A2F6}" type="datetime1">
              <a:rPr lang="tr-TR" smtClean="0">
                <a:solidFill>
                  <a:prstClr val="black">
                    <a:tint val="75000"/>
                  </a:prstClr>
                </a:solidFill>
              </a:rPr>
              <a:pPr/>
              <a:t>01.07.2020</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77590C7D-6182-435B-A58D-E48EB810E5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26388626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CECE8963-E04C-4BC1-86BA-75AC5A07036A}" type="datetime1">
              <a:rPr lang="tr-TR" smtClean="0">
                <a:solidFill>
                  <a:prstClr val="black">
                    <a:tint val="75000"/>
                  </a:prstClr>
                </a:solidFill>
              </a:rPr>
              <a:pPr/>
              <a:t>01.07.2020</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77590C7D-6182-435B-A58D-E48EB810E5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14511025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4" y="3305176"/>
            <a:ext cx="7772400" cy="1021556"/>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140" indent="0">
              <a:buNone/>
              <a:defRPr sz="1800">
                <a:solidFill>
                  <a:schemeClr val="tx1">
                    <a:tint val="75000"/>
                  </a:schemeClr>
                </a:solidFill>
              </a:defRPr>
            </a:lvl2pPr>
            <a:lvl3pPr marL="914282" indent="0">
              <a:buNone/>
              <a:defRPr sz="1600">
                <a:solidFill>
                  <a:schemeClr val="tx1">
                    <a:tint val="75000"/>
                  </a:schemeClr>
                </a:solidFill>
              </a:defRPr>
            </a:lvl3pPr>
            <a:lvl4pPr marL="1371422" indent="0">
              <a:buNone/>
              <a:defRPr sz="1400">
                <a:solidFill>
                  <a:schemeClr val="tx1">
                    <a:tint val="75000"/>
                  </a:schemeClr>
                </a:solidFill>
              </a:defRPr>
            </a:lvl4pPr>
            <a:lvl5pPr marL="1828563" indent="0">
              <a:buNone/>
              <a:defRPr sz="1400">
                <a:solidFill>
                  <a:schemeClr val="tx1">
                    <a:tint val="75000"/>
                  </a:schemeClr>
                </a:solidFill>
              </a:defRPr>
            </a:lvl5pPr>
            <a:lvl6pPr marL="2285704" indent="0">
              <a:buNone/>
              <a:defRPr sz="1400">
                <a:solidFill>
                  <a:schemeClr val="tx1">
                    <a:tint val="75000"/>
                  </a:schemeClr>
                </a:solidFill>
              </a:defRPr>
            </a:lvl6pPr>
            <a:lvl7pPr marL="2742845" indent="0">
              <a:buNone/>
              <a:defRPr sz="1400">
                <a:solidFill>
                  <a:schemeClr val="tx1">
                    <a:tint val="75000"/>
                  </a:schemeClr>
                </a:solidFill>
              </a:defRPr>
            </a:lvl7pPr>
            <a:lvl8pPr marL="3199985" indent="0">
              <a:buNone/>
              <a:defRPr sz="1400">
                <a:solidFill>
                  <a:schemeClr val="tx1">
                    <a:tint val="75000"/>
                  </a:schemeClr>
                </a:solidFill>
              </a:defRPr>
            </a:lvl8pPr>
            <a:lvl9pPr marL="3657126"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1ECFD5A5-859E-4A52-87E4-F7B7F270E628}" type="datetime1">
              <a:rPr lang="tr-TR" smtClean="0">
                <a:solidFill>
                  <a:prstClr val="black">
                    <a:tint val="75000"/>
                  </a:prstClr>
                </a:solidFill>
              </a:rPr>
              <a:pPr/>
              <a:t>01.07.2020</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77590C7D-6182-435B-A58D-E48EB810E5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4038258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97AD05D5-4898-4E5D-91DD-DE71D71986FF}" type="datetime1">
              <a:rPr lang="tr-TR" smtClean="0"/>
              <a:pPr/>
              <a:t>01.07.2020</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77590C7D-6182-435B-A58D-E48EB810E5BA}" type="slidenum">
              <a:rPr lang="tr-TR" smtClean="0"/>
              <a:pPr/>
              <a:t>‹#›</a:t>
            </a:fld>
            <a:endParaRPr lang="tr-TR"/>
          </a:p>
        </p:txBody>
      </p:sp>
    </p:spTree>
    <p:extLst>
      <p:ext uri="{BB962C8B-B14F-4D97-AF65-F5344CB8AC3E}">
        <p14:creationId xmlns="" xmlns:p14="http://schemas.microsoft.com/office/powerpoint/2010/main" val="4503017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1"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1"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9127ED46-1014-4472-A0EB-3D5854FB6DBA}" type="datetime1">
              <a:rPr lang="tr-TR" smtClean="0">
                <a:solidFill>
                  <a:prstClr val="black">
                    <a:tint val="75000"/>
                  </a:prstClr>
                </a:solidFill>
              </a:rPr>
              <a:pPr/>
              <a:t>01.07.2020</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77590C7D-6182-435B-A58D-E48EB810E5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35873734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1" y="205979"/>
            <a:ext cx="8229600" cy="857250"/>
          </a:xfr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151335"/>
            <a:ext cx="4040188" cy="479822"/>
          </a:xfrm>
        </p:spPr>
        <p:txBody>
          <a:bodyPr anchor="b"/>
          <a:lstStyle>
            <a:lvl1pPr marL="0" indent="0">
              <a:buNone/>
              <a:defRPr sz="2400" b="1"/>
            </a:lvl1pPr>
            <a:lvl2pPr marL="457140" indent="0">
              <a:buNone/>
              <a:defRPr sz="2000" b="1"/>
            </a:lvl2pPr>
            <a:lvl3pPr marL="914282" indent="0">
              <a:buNone/>
              <a:defRPr sz="1800" b="1"/>
            </a:lvl3pPr>
            <a:lvl4pPr marL="1371422" indent="0">
              <a:buNone/>
              <a:defRPr sz="1600" b="1"/>
            </a:lvl4pPr>
            <a:lvl5pPr marL="1828563" indent="0">
              <a:buNone/>
              <a:defRPr sz="1600" b="1"/>
            </a:lvl5pPr>
            <a:lvl6pPr marL="2285704" indent="0">
              <a:buNone/>
              <a:defRPr sz="1600" b="1"/>
            </a:lvl6pPr>
            <a:lvl7pPr marL="2742845" indent="0">
              <a:buNone/>
              <a:defRPr sz="1600" b="1"/>
            </a:lvl7pPr>
            <a:lvl8pPr marL="3199985" indent="0">
              <a:buNone/>
              <a:defRPr sz="1600" b="1"/>
            </a:lvl8pPr>
            <a:lvl9pPr marL="3657126"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1631157"/>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8" y="1151335"/>
            <a:ext cx="4041775" cy="479822"/>
          </a:xfrm>
        </p:spPr>
        <p:txBody>
          <a:bodyPr anchor="b"/>
          <a:lstStyle>
            <a:lvl1pPr marL="0" indent="0">
              <a:buNone/>
              <a:defRPr sz="2400" b="1"/>
            </a:lvl1pPr>
            <a:lvl2pPr marL="457140" indent="0">
              <a:buNone/>
              <a:defRPr sz="2000" b="1"/>
            </a:lvl2pPr>
            <a:lvl3pPr marL="914282" indent="0">
              <a:buNone/>
              <a:defRPr sz="1800" b="1"/>
            </a:lvl3pPr>
            <a:lvl4pPr marL="1371422" indent="0">
              <a:buNone/>
              <a:defRPr sz="1600" b="1"/>
            </a:lvl4pPr>
            <a:lvl5pPr marL="1828563" indent="0">
              <a:buNone/>
              <a:defRPr sz="1600" b="1"/>
            </a:lvl5pPr>
            <a:lvl6pPr marL="2285704" indent="0">
              <a:buNone/>
              <a:defRPr sz="1600" b="1"/>
            </a:lvl6pPr>
            <a:lvl7pPr marL="2742845" indent="0">
              <a:buNone/>
              <a:defRPr sz="1600" b="1"/>
            </a:lvl7pPr>
            <a:lvl8pPr marL="3199985" indent="0">
              <a:buNone/>
              <a:defRPr sz="1600" b="1"/>
            </a:lvl8pPr>
            <a:lvl9pPr marL="3657126"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8" y="1631157"/>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48E9C027-0739-4E3E-8032-26B3295E73D6}" type="datetime1">
              <a:rPr lang="tr-TR" smtClean="0">
                <a:solidFill>
                  <a:prstClr val="black">
                    <a:tint val="75000"/>
                  </a:prstClr>
                </a:solidFill>
              </a:rPr>
              <a:pPr/>
              <a:t>01.07.2020</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77590C7D-6182-435B-A58D-E48EB810E5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35491565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934F1853-E8BF-4D76-8C21-E9D892A997DA}" type="datetime1">
              <a:rPr lang="tr-TR" smtClean="0">
                <a:solidFill>
                  <a:prstClr val="black">
                    <a:tint val="75000"/>
                  </a:prstClr>
                </a:solidFill>
              </a:rPr>
              <a:pPr/>
              <a:t>01.07.2020</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77590C7D-6182-435B-A58D-E48EB810E5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5427895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EA7FF0F-5457-4213-8114-DB29E660B737}" type="datetime1">
              <a:rPr lang="tr-TR" smtClean="0">
                <a:solidFill>
                  <a:prstClr val="black">
                    <a:tint val="75000"/>
                  </a:prstClr>
                </a:solidFill>
              </a:rPr>
              <a:pPr/>
              <a:t>01.07.2020</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77590C7D-6182-435B-A58D-E48EB810E5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39414995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4" y="204787"/>
            <a:ext cx="3008313" cy="871538"/>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4" y="1076327"/>
            <a:ext cx="3008313" cy="3518297"/>
          </a:xfrm>
        </p:spPr>
        <p:txBody>
          <a:bodyPr/>
          <a:lstStyle>
            <a:lvl1pPr marL="0" indent="0">
              <a:buNone/>
              <a:defRPr sz="1400"/>
            </a:lvl1pPr>
            <a:lvl2pPr marL="457140" indent="0">
              <a:buNone/>
              <a:defRPr sz="1200"/>
            </a:lvl2pPr>
            <a:lvl3pPr marL="914282" indent="0">
              <a:buNone/>
              <a:defRPr sz="1000"/>
            </a:lvl3pPr>
            <a:lvl4pPr marL="1371422" indent="0">
              <a:buNone/>
              <a:defRPr sz="900"/>
            </a:lvl4pPr>
            <a:lvl5pPr marL="1828563" indent="0">
              <a:buNone/>
              <a:defRPr sz="900"/>
            </a:lvl5pPr>
            <a:lvl6pPr marL="2285704" indent="0">
              <a:buNone/>
              <a:defRPr sz="900"/>
            </a:lvl6pPr>
            <a:lvl7pPr marL="2742845" indent="0">
              <a:buNone/>
              <a:defRPr sz="900"/>
            </a:lvl7pPr>
            <a:lvl8pPr marL="3199985" indent="0">
              <a:buNone/>
              <a:defRPr sz="900"/>
            </a:lvl8pPr>
            <a:lvl9pPr marL="3657126"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29D7DEB0-9AEC-4192-AA40-FB9FBAB57053}" type="datetime1">
              <a:rPr lang="tr-TR" smtClean="0">
                <a:solidFill>
                  <a:prstClr val="black">
                    <a:tint val="75000"/>
                  </a:prstClr>
                </a:solidFill>
              </a:rPr>
              <a:pPr/>
              <a:t>01.07.2020</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77590C7D-6182-435B-A58D-E48EB810E5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7775817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3600452"/>
            <a:ext cx="5486400" cy="425054"/>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459581"/>
            <a:ext cx="5486400" cy="3086100"/>
          </a:xfrm>
        </p:spPr>
        <p:txBody>
          <a:bodyPr/>
          <a:lstStyle>
            <a:lvl1pPr marL="0" indent="0">
              <a:buNone/>
              <a:defRPr sz="3200"/>
            </a:lvl1pPr>
            <a:lvl2pPr marL="457140" indent="0">
              <a:buNone/>
              <a:defRPr sz="2800"/>
            </a:lvl2pPr>
            <a:lvl3pPr marL="914282" indent="0">
              <a:buNone/>
              <a:defRPr sz="2400"/>
            </a:lvl3pPr>
            <a:lvl4pPr marL="1371422" indent="0">
              <a:buNone/>
              <a:defRPr sz="2000"/>
            </a:lvl4pPr>
            <a:lvl5pPr marL="1828563" indent="0">
              <a:buNone/>
              <a:defRPr sz="2000"/>
            </a:lvl5pPr>
            <a:lvl6pPr marL="2285704" indent="0">
              <a:buNone/>
              <a:defRPr sz="2000"/>
            </a:lvl6pPr>
            <a:lvl7pPr marL="2742845" indent="0">
              <a:buNone/>
              <a:defRPr sz="2000"/>
            </a:lvl7pPr>
            <a:lvl8pPr marL="3199985" indent="0">
              <a:buNone/>
              <a:defRPr sz="2000"/>
            </a:lvl8pPr>
            <a:lvl9pPr marL="3657126" indent="0">
              <a:buNone/>
              <a:defRPr sz="2000"/>
            </a:lvl9pPr>
          </a:lstStyle>
          <a:p>
            <a:endParaRPr lang="tr-TR"/>
          </a:p>
        </p:txBody>
      </p:sp>
      <p:sp>
        <p:nvSpPr>
          <p:cNvPr id="4" name="Metin Yer Tutucusu 3"/>
          <p:cNvSpPr>
            <a:spLocks noGrp="1"/>
          </p:cNvSpPr>
          <p:nvPr>
            <p:ph type="body" sz="half" idx="2"/>
          </p:nvPr>
        </p:nvSpPr>
        <p:spPr>
          <a:xfrm>
            <a:off x="1792288" y="4025505"/>
            <a:ext cx="5486400" cy="603647"/>
          </a:xfrm>
        </p:spPr>
        <p:txBody>
          <a:bodyPr/>
          <a:lstStyle>
            <a:lvl1pPr marL="0" indent="0">
              <a:buNone/>
              <a:defRPr sz="1400"/>
            </a:lvl1pPr>
            <a:lvl2pPr marL="457140" indent="0">
              <a:buNone/>
              <a:defRPr sz="1200"/>
            </a:lvl2pPr>
            <a:lvl3pPr marL="914282" indent="0">
              <a:buNone/>
              <a:defRPr sz="1000"/>
            </a:lvl3pPr>
            <a:lvl4pPr marL="1371422" indent="0">
              <a:buNone/>
              <a:defRPr sz="900"/>
            </a:lvl4pPr>
            <a:lvl5pPr marL="1828563" indent="0">
              <a:buNone/>
              <a:defRPr sz="900"/>
            </a:lvl5pPr>
            <a:lvl6pPr marL="2285704" indent="0">
              <a:buNone/>
              <a:defRPr sz="900"/>
            </a:lvl6pPr>
            <a:lvl7pPr marL="2742845" indent="0">
              <a:buNone/>
              <a:defRPr sz="900"/>
            </a:lvl7pPr>
            <a:lvl8pPr marL="3199985" indent="0">
              <a:buNone/>
              <a:defRPr sz="900"/>
            </a:lvl8pPr>
            <a:lvl9pPr marL="3657126"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30B3369B-759F-4F06-BD02-97FF68B8F714}" type="datetime1">
              <a:rPr lang="tr-TR" smtClean="0">
                <a:solidFill>
                  <a:prstClr val="black">
                    <a:tint val="75000"/>
                  </a:prstClr>
                </a:solidFill>
              </a:rPr>
              <a:pPr/>
              <a:t>01.07.2020</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77590C7D-6182-435B-A58D-E48EB810E5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42053484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14B5F3F9-6132-40F7-B498-D2DB37CAC6C8}" type="datetime1">
              <a:rPr lang="tr-TR" smtClean="0">
                <a:solidFill>
                  <a:prstClr val="black">
                    <a:tint val="75000"/>
                  </a:prstClr>
                </a:solidFill>
              </a:rPr>
              <a:pPr/>
              <a:t>01.07.2020</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77590C7D-6182-435B-A58D-E48EB810E5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16048866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1" y="154782"/>
            <a:ext cx="2057400" cy="329088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154782"/>
            <a:ext cx="6019800" cy="329088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6DE8433B-47A0-4192-9062-21975A2303AD}" type="datetime1">
              <a:rPr lang="tr-TR" smtClean="0">
                <a:solidFill>
                  <a:prstClr val="black">
                    <a:tint val="75000"/>
                  </a:prstClr>
                </a:solidFill>
              </a:rPr>
              <a:pPr/>
              <a:t>01.07.2020</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77590C7D-6182-435B-A58D-E48EB810E5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658131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4" y="204787"/>
            <a:ext cx="3008313" cy="871538"/>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4" y="1076327"/>
            <a:ext cx="3008313" cy="3518297"/>
          </a:xfrm>
        </p:spPr>
        <p:txBody>
          <a:bodyPr/>
          <a:lstStyle>
            <a:lvl1pPr marL="0" indent="0">
              <a:buNone/>
              <a:defRPr sz="1400"/>
            </a:lvl1pPr>
            <a:lvl2pPr marL="457140" indent="0">
              <a:buNone/>
              <a:defRPr sz="1200"/>
            </a:lvl2pPr>
            <a:lvl3pPr marL="914282" indent="0">
              <a:buNone/>
              <a:defRPr sz="1000"/>
            </a:lvl3pPr>
            <a:lvl4pPr marL="1371422" indent="0">
              <a:buNone/>
              <a:defRPr sz="900"/>
            </a:lvl4pPr>
            <a:lvl5pPr marL="1828563" indent="0">
              <a:buNone/>
              <a:defRPr sz="900"/>
            </a:lvl5pPr>
            <a:lvl6pPr marL="2285704" indent="0">
              <a:buNone/>
              <a:defRPr sz="900"/>
            </a:lvl6pPr>
            <a:lvl7pPr marL="2742845" indent="0">
              <a:buNone/>
              <a:defRPr sz="900"/>
            </a:lvl7pPr>
            <a:lvl8pPr marL="3199985" indent="0">
              <a:buNone/>
              <a:defRPr sz="900"/>
            </a:lvl8pPr>
            <a:lvl9pPr marL="3657126"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655FA431-D208-41D5-B284-B9CF787D03F2}" type="datetime1">
              <a:rPr lang="tr-TR" smtClean="0"/>
              <a:pPr/>
              <a:t>01.07.2020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7590C7D-6182-435B-A58D-E48EB810E5BA}" type="slidenum">
              <a:rPr lang="tr-TR" smtClean="0"/>
              <a:pPr/>
              <a:t>‹#›</a:t>
            </a:fld>
            <a:endParaRPr lang="tr-TR"/>
          </a:p>
        </p:txBody>
      </p:sp>
    </p:spTree>
    <p:extLst>
      <p:ext uri="{BB962C8B-B14F-4D97-AF65-F5344CB8AC3E}">
        <p14:creationId xmlns="" xmlns:p14="http://schemas.microsoft.com/office/powerpoint/2010/main" val="155337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3600452"/>
            <a:ext cx="5486400" cy="425054"/>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459581"/>
            <a:ext cx="5486400" cy="3086100"/>
          </a:xfrm>
        </p:spPr>
        <p:txBody>
          <a:bodyPr/>
          <a:lstStyle>
            <a:lvl1pPr marL="0" indent="0">
              <a:buNone/>
              <a:defRPr sz="3200"/>
            </a:lvl1pPr>
            <a:lvl2pPr marL="457140" indent="0">
              <a:buNone/>
              <a:defRPr sz="2800"/>
            </a:lvl2pPr>
            <a:lvl3pPr marL="914282" indent="0">
              <a:buNone/>
              <a:defRPr sz="2400"/>
            </a:lvl3pPr>
            <a:lvl4pPr marL="1371422" indent="0">
              <a:buNone/>
              <a:defRPr sz="2000"/>
            </a:lvl4pPr>
            <a:lvl5pPr marL="1828563" indent="0">
              <a:buNone/>
              <a:defRPr sz="2000"/>
            </a:lvl5pPr>
            <a:lvl6pPr marL="2285704" indent="0">
              <a:buNone/>
              <a:defRPr sz="2000"/>
            </a:lvl6pPr>
            <a:lvl7pPr marL="2742845" indent="0">
              <a:buNone/>
              <a:defRPr sz="2000"/>
            </a:lvl7pPr>
            <a:lvl8pPr marL="3199985" indent="0">
              <a:buNone/>
              <a:defRPr sz="2000"/>
            </a:lvl8pPr>
            <a:lvl9pPr marL="3657126" indent="0">
              <a:buNone/>
              <a:defRPr sz="2000"/>
            </a:lvl9pPr>
          </a:lstStyle>
          <a:p>
            <a:endParaRPr lang="tr-TR"/>
          </a:p>
        </p:txBody>
      </p:sp>
      <p:sp>
        <p:nvSpPr>
          <p:cNvPr id="4" name="Metin Yer Tutucusu 3"/>
          <p:cNvSpPr>
            <a:spLocks noGrp="1"/>
          </p:cNvSpPr>
          <p:nvPr>
            <p:ph type="body" sz="half" idx="2"/>
          </p:nvPr>
        </p:nvSpPr>
        <p:spPr>
          <a:xfrm>
            <a:off x="1792288" y="4025505"/>
            <a:ext cx="5486400" cy="603647"/>
          </a:xfrm>
        </p:spPr>
        <p:txBody>
          <a:bodyPr/>
          <a:lstStyle>
            <a:lvl1pPr marL="0" indent="0">
              <a:buNone/>
              <a:defRPr sz="1400"/>
            </a:lvl1pPr>
            <a:lvl2pPr marL="457140" indent="0">
              <a:buNone/>
              <a:defRPr sz="1200"/>
            </a:lvl2pPr>
            <a:lvl3pPr marL="914282" indent="0">
              <a:buNone/>
              <a:defRPr sz="1000"/>
            </a:lvl3pPr>
            <a:lvl4pPr marL="1371422" indent="0">
              <a:buNone/>
              <a:defRPr sz="900"/>
            </a:lvl4pPr>
            <a:lvl5pPr marL="1828563" indent="0">
              <a:buNone/>
              <a:defRPr sz="900"/>
            </a:lvl5pPr>
            <a:lvl6pPr marL="2285704" indent="0">
              <a:buNone/>
              <a:defRPr sz="900"/>
            </a:lvl6pPr>
            <a:lvl7pPr marL="2742845" indent="0">
              <a:buNone/>
              <a:defRPr sz="900"/>
            </a:lvl7pPr>
            <a:lvl8pPr marL="3199985" indent="0">
              <a:buNone/>
              <a:defRPr sz="900"/>
            </a:lvl8pPr>
            <a:lvl9pPr marL="3657126"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A74D0633-EA11-4EAD-8B6C-788E3DAF12F2}" type="datetime1">
              <a:rPr lang="tr-TR" smtClean="0"/>
              <a:pPr/>
              <a:t>01.07.2020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7590C7D-6182-435B-A58D-E48EB810E5BA}" type="slidenum">
              <a:rPr lang="tr-TR" smtClean="0"/>
              <a:pPr/>
              <a:t>‹#›</a:t>
            </a:fld>
            <a:endParaRPr lang="tr-TR"/>
          </a:p>
        </p:txBody>
      </p:sp>
    </p:spTree>
    <p:extLst>
      <p:ext uri="{BB962C8B-B14F-4D97-AF65-F5344CB8AC3E}">
        <p14:creationId xmlns="" xmlns:p14="http://schemas.microsoft.com/office/powerpoint/2010/main" val="3805042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1" y="205979"/>
            <a:ext cx="8229600" cy="857250"/>
          </a:xfrm>
          <a:prstGeom prst="rect">
            <a:avLst/>
          </a:prstGeom>
        </p:spPr>
        <p:txBody>
          <a:bodyPr vert="horz" lIns="91428" tIns="45714" rIns="91428" bIns="45714" rtlCol="0" anchor="ctr">
            <a:normAutofit/>
          </a:bodyPr>
          <a:lstStyle/>
          <a:p>
            <a:r>
              <a:rPr lang="tr-TR"/>
              <a:t>Asıl başlık stili için tıklatın</a:t>
            </a:r>
          </a:p>
        </p:txBody>
      </p:sp>
      <p:sp>
        <p:nvSpPr>
          <p:cNvPr id="3" name="Metin Yer Tutucusu 2"/>
          <p:cNvSpPr>
            <a:spLocks noGrp="1"/>
          </p:cNvSpPr>
          <p:nvPr>
            <p:ph type="body" idx="1"/>
          </p:nvPr>
        </p:nvSpPr>
        <p:spPr>
          <a:xfrm>
            <a:off x="457201" y="1200151"/>
            <a:ext cx="8229600" cy="3394472"/>
          </a:xfrm>
          <a:prstGeom prst="rect">
            <a:avLst/>
          </a:prstGeom>
        </p:spPr>
        <p:txBody>
          <a:bodyPr vert="horz" lIns="91428" tIns="45714" rIns="91428" bIns="45714"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57201" y="4767264"/>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B595B874-8073-42F2-9397-22FB93D2DC31}" type="datetime1">
              <a:rPr lang="tr-TR" smtClean="0"/>
              <a:pPr/>
              <a:t>01.07.2020</a:t>
            </a:fld>
            <a:endParaRPr lang="tr-TR"/>
          </a:p>
        </p:txBody>
      </p:sp>
      <p:sp>
        <p:nvSpPr>
          <p:cNvPr id="5" name="Altbilgi Yer Tutucusu 4"/>
          <p:cNvSpPr>
            <a:spLocks noGrp="1"/>
          </p:cNvSpPr>
          <p:nvPr>
            <p:ph type="ftr" sz="quarter" idx="3"/>
          </p:nvPr>
        </p:nvSpPr>
        <p:spPr>
          <a:xfrm>
            <a:off x="3124201" y="4767264"/>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1" y="4767264"/>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77590C7D-6182-435B-A58D-E48EB810E5BA}" type="slidenum">
              <a:rPr lang="tr-TR" smtClean="0"/>
              <a:pPr/>
              <a:t>‹#›</a:t>
            </a:fld>
            <a:endParaRPr lang="tr-TR"/>
          </a:p>
        </p:txBody>
      </p:sp>
    </p:spTree>
    <p:extLst>
      <p:ext uri="{BB962C8B-B14F-4D97-AF65-F5344CB8AC3E}">
        <p14:creationId xmlns="" xmlns:p14="http://schemas.microsoft.com/office/powerpoint/2010/main" val="30710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282" rtl="0" eaLnBrk="1" latinLnBrk="0" hangingPunct="1">
        <a:spcBef>
          <a:spcPct val="0"/>
        </a:spcBef>
        <a:buNone/>
        <a:defRPr sz="4400" kern="1200">
          <a:solidFill>
            <a:schemeClr val="tx1"/>
          </a:solidFill>
          <a:latin typeface="+mj-lt"/>
          <a:ea typeface="+mj-ea"/>
          <a:cs typeface="+mj-cs"/>
        </a:defRPr>
      </a:lvl1pPr>
    </p:titleStyle>
    <p:bodyStyle>
      <a:lvl1pPr marL="342855" indent="-342855" algn="l" defTabSz="91428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4" indent="-285713" algn="l" defTabSz="91428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2" indent="-228570" algn="l" defTabSz="91428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93" indent="-228570" algn="l" defTabSz="91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33" indent="-228570" algn="l" defTabSz="91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75" indent="-228570" algn="l" defTabSz="91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15" indent="-228570" algn="l" defTabSz="91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56" indent="-228570" algn="l" defTabSz="91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97" indent="-228570" algn="l" defTabSz="91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282" rtl="0" eaLnBrk="1" latinLnBrk="0" hangingPunct="1">
        <a:defRPr sz="1800" kern="1200">
          <a:solidFill>
            <a:schemeClr val="tx1"/>
          </a:solidFill>
          <a:latin typeface="+mn-lt"/>
          <a:ea typeface="+mn-ea"/>
          <a:cs typeface="+mn-cs"/>
        </a:defRPr>
      </a:lvl1pPr>
      <a:lvl2pPr marL="457140" algn="l" defTabSz="914282" rtl="0" eaLnBrk="1" latinLnBrk="0" hangingPunct="1">
        <a:defRPr sz="1800" kern="1200">
          <a:solidFill>
            <a:schemeClr val="tx1"/>
          </a:solidFill>
          <a:latin typeface="+mn-lt"/>
          <a:ea typeface="+mn-ea"/>
          <a:cs typeface="+mn-cs"/>
        </a:defRPr>
      </a:lvl2pPr>
      <a:lvl3pPr marL="914282" algn="l" defTabSz="914282" rtl="0" eaLnBrk="1" latinLnBrk="0" hangingPunct="1">
        <a:defRPr sz="1800" kern="1200">
          <a:solidFill>
            <a:schemeClr val="tx1"/>
          </a:solidFill>
          <a:latin typeface="+mn-lt"/>
          <a:ea typeface="+mn-ea"/>
          <a:cs typeface="+mn-cs"/>
        </a:defRPr>
      </a:lvl3pPr>
      <a:lvl4pPr marL="1371422" algn="l" defTabSz="914282" rtl="0" eaLnBrk="1" latinLnBrk="0" hangingPunct="1">
        <a:defRPr sz="1800" kern="1200">
          <a:solidFill>
            <a:schemeClr val="tx1"/>
          </a:solidFill>
          <a:latin typeface="+mn-lt"/>
          <a:ea typeface="+mn-ea"/>
          <a:cs typeface="+mn-cs"/>
        </a:defRPr>
      </a:lvl4pPr>
      <a:lvl5pPr marL="1828563" algn="l" defTabSz="914282" rtl="0" eaLnBrk="1" latinLnBrk="0" hangingPunct="1">
        <a:defRPr sz="1800" kern="1200">
          <a:solidFill>
            <a:schemeClr val="tx1"/>
          </a:solidFill>
          <a:latin typeface="+mn-lt"/>
          <a:ea typeface="+mn-ea"/>
          <a:cs typeface="+mn-cs"/>
        </a:defRPr>
      </a:lvl5pPr>
      <a:lvl6pPr marL="2285704" algn="l" defTabSz="914282" rtl="0" eaLnBrk="1" latinLnBrk="0" hangingPunct="1">
        <a:defRPr sz="1800" kern="1200">
          <a:solidFill>
            <a:schemeClr val="tx1"/>
          </a:solidFill>
          <a:latin typeface="+mn-lt"/>
          <a:ea typeface="+mn-ea"/>
          <a:cs typeface="+mn-cs"/>
        </a:defRPr>
      </a:lvl6pPr>
      <a:lvl7pPr marL="2742845" algn="l" defTabSz="914282" rtl="0" eaLnBrk="1" latinLnBrk="0" hangingPunct="1">
        <a:defRPr sz="1800" kern="1200">
          <a:solidFill>
            <a:schemeClr val="tx1"/>
          </a:solidFill>
          <a:latin typeface="+mn-lt"/>
          <a:ea typeface="+mn-ea"/>
          <a:cs typeface="+mn-cs"/>
        </a:defRPr>
      </a:lvl7pPr>
      <a:lvl8pPr marL="3199985" algn="l" defTabSz="914282" rtl="0" eaLnBrk="1" latinLnBrk="0" hangingPunct="1">
        <a:defRPr sz="1800" kern="1200">
          <a:solidFill>
            <a:schemeClr val="tx1"/>
          </a:solidFill>
          <a:latin typeface="+mn-lt"/>
          <a:ea typeface="+mn-ea"/>
          <a:cs typeface="+mn-cs"/>
        </a:defRPr>
      </a:lvl8pPr>
      <a:lvl9pPr marL="3657126" algn="l" defTabSz="9142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1" y="205978"/>
            <a:ext cx="8229600" cy="857250"/>
          </a:xfrm>
          <a:prstGeom prst="rect">
            <a:avLst/>
          </a:prstGeom>
        </p:spPr>
        <p:txBody>
          <a:bodyPr vert="horz" lIns="91428" tIns="45714" rIns="91428" bIns="45714" rtlCol="0" anchor="ctr">
            <a:normAutofit/>
          </a:bodyPr>
          <a:lstStyle/>
          <a:p>
            <a:r>
              <a:rPr lang="tr-TR"/>
              <a:t>Asıl başlık stili için tıklatın</a:t>
            </a:r>
          </a:p>
        </p:txBody>
      </p:sp>
      <p:sp>
        <p:nvSpPr>
          <p:cNvPr id="3" name="Metin Yer Tutucusu 2"/>
          <p:cNvSpPr>
            <a:spLocks noGrp="1"/>
          </p:cNvSpPr>
          <p:nvPr>
            <p:ph type="body" idx="1"/>
          </p:nvPr>
        </p:nvSpPr>
        <p:spPr>
          <a:xfrm>
            <a:off x="457201" y="1200151"/>
            <a:ext cx="8229600" cy="3394472"/>
          </a:xfrm>
          <a:prstGeom prst="rect">
            <a:avLst/>
          </a:prstGeom>
        </p:spPr>
        <p:txBody>
          <a:bodyPr vert="horz" lIns="91428" tIns="45714" rIns="91428" bIns="45714"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57201" y="4767264"/>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F1CC8C7F-B957-4009-ACCC-328DE30014AF}" type="datetime1">
              <a:rPr lang="tr-TR" smtClean="0">
                <a:solidFill>
                  <a:prstClr val="black">
                    <a:tint val="75000"/>
                  </a:prstClr>
                </a:solidFill>
              </a:rPr>
              <a:pPr/>
              <a:t>01.07.2020</a:t>
            </a:fld>
            <a:endParaRPr lang="tr-TR">
              <a:solidFill>
                <a:prstClr val="black">
                  <a:tint val="75000"/>
                </a:prstClr>
              </a:solidFill>
            </a:endParaRPr>
          </a:p>
        </p:txBody>
      </p:sp>
      <p:sp>
        <p:nvSpPr>
          <p:cNvPr id="5" name="Altbilgi Yer Tutucusu 4"/>
          <p:cNvSpPr>
            <a:spLocks noGrp="1"/>
          </p:cNvSpPr>
          <p:nvPr>
            <p:ph type="ftr" sz="quarter" idx="3"/>
          </p:nvPr>
        </p:nvSpPr>
        <p:spPr>
          <a:xfrm>
            <a:off x="3124201" y="4767264"/>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6553201" y="4767264"/>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B13ACF3-0F2D-4C6A-AD1F-FFBCFBC22504}"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33903713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wipe dir="r"/>
  </p:transition>
  <p:hf sldNum="0" hdr="0" ftr="0" dt="0"/>
  <p:txStyles>
    <p:titleStyle>
      <a:lvl1pPr algn="ctr" defTabSz="914282" rtl="0" eaLnBrk="1" latinLnBrk="0" hangingPunct="1">
        <a:spcBef>
          <a:spcPct val="0"/>
        </a:spcBef>
        <a:buNone/>
        <a:defRPr sz="4400" kern="1200">
          <a:solidFill>
            <a:schemeClr val="tx1"/>
          </a:solidFill>
          <a:latin typeface="+mj-lt"/>
          <a:ea typeface="+mj-ea"/>
          <a:cs typeface="+mj-cs"/>
        </a:defRPr>
      </a:lvl1pPr>
    </p:titleStyle>
    <p:bodyStyle>
      <a:lvl1pPr marL="342855" indent="-342855" algn="l" defTabSz="91428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4" indent="-285713" algn="l" defTabSz="91428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2" indent="-228570" algn="l" defTabSz="91428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93" indent="-228570" algn="l" defTabSz="91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33" indent="-228570" algn="l" defTabSz="91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75" indent="-228570" algn="l" defTabSz="91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15" indent="-228570" algn="l" defTabSz="91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56" indent="-228570" algn="l" defTabSz="91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97" indent="-228570" algn="l" defTabSz="91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282" rtl="0" eaLnBrk="1" latinLnBrk="0" hangingPunct="1">
        <a:defRPr sz="1800" kern="1200">
          <a:solidFill>
            <a:schemeClr val="tx1"/>
          </a:solidFill>
          <a:latin typeface="+mn-lt"/>
          <a:ea typeface="+mn-ea"/>
          <a:cs typeface="+mn-cs"/>
        </a:defRPr>
      </a:lvl1pPr>
      <a:lvl2pPr marL="457140" algn="l" defTabSz="914282" rtl="0" eaLnBrk="1" latinLnBrk="0" hangingPunct="1">
        <a:defRPr sz="1800" kern="1200">
          <a:solidFill>
            <a:schemeClr val="tx1"/>
          </a:solidFill>
          <a:latin typeface="+mn-lt"/>
          <a:ea typeface="+mn-ea"/>
          <a:cs typeface="+mn-cs"/>
        </a:defRPr>
      </a:lvl2pPr>
      <a:lvl3pPr marL="914282" algn="l" defTabSz="914282" rtl="0" eaLnBrk="1" latinLnBrk="0" hangingPunct="1">
        <a:defRPr sz="1800" kern="1200">
          <a:solidFill>
            <a:schemeClr val="tx1"/>
          </a:solidFill>
          <a:latin typeface="+mn-lt"/>
          <a:ea typeface="+mn-ea"/>
          <a:cs typeface="+mn-cs"/>
        </a:defRPr>
      </a:lvl3pPr>
      <a:lvl4pPr marL="1371422" algn="l" defTabSz="914282" rtl="0" eaLnBrk="1" latinLnBrk="0" hangingPunct="1">
        <a:defRPr sz="1800" kern="1200">
          <a:solidFill>
            <a:schemeClr val="tx1"/>
          </a:solidFill>
          <a:latin typeface="+mn-lt"/>
          <a:ea typeface="+mn-ea"/>
          <a:cs typeface="+mn-cs"/>
        </a:defRPr>
      </a:lvl4pPr>
      <a:lvl5pPr marL="1828563" algn="l" defTabSz="914282" rtl="0" eaLnBrk="1" latinLnBrk="0" hangingPunct="1">
        <a:defRPr sz="1800" kern="1200">
          <a:solidFill>
            <a:schemeClr val="tx1"/>
          </a:solidFill>
          <a:latin typeface="+mn-lt"/>
          <a:ea typeface="+mn-ea"/>
          <a:cs typeface="+mn-cs"/>
        </a:defRPr>
      </a:lvl5pPr>
      <a:lvl6pPr marL="2285704" algn="l" defTabSz="914282" rtl="0" eaLnBrk="1" latinLnBrk="0" hangingPunct="1">
        <a:defRPr sz="1800" kern="1200">
          <a:solidFill>
            <a:schemeClr val="tx1"/>
          </a:solidFill>
          <a:latin typeface="+mn-lt"/>
          <a:ea typeface="+mn-ea"/>
          <a:cs typeface="+mn-cs"/>
        </a:defRPr>
      </a:lvl6pPr>
      <a:lvl7pPr marL="2742845" algn="l" defTabSz="914282" rtl="0" eaLnBrk="1" latinLnBrk="0" hangingPunct="1">
        <a:defRPr sz="1800" kern="1200">
          <a:solidFill>
            <a:schemeClr val="tx1"/>
          </a:solidFill>
          <a:latin typeface="+mn-lt"/>
          <a:ea typeface="+mn-ea"/>
          <a:cs typeface="+mn-cs"/>
        </a:defRPr>
      </a:lvl7pPr>
      <a:lvl8pPr marL="3199985" algn="l" defTabSz="914282" rtl="0" eaLnBrk="1" latinLnBrk="0" hangingPunct="1">
        <a:defRPr sz="1800" kern="1200">
          <a:solidFill>
            <a:schemeClr val="tx1"/>
          </a:solidFill>
          <a:latin typeface="+mn-lt"/>
          <a:ea typeface="+mn-ea"/>
          <a:cs typeface="+mn-cs"/>
        </a:defRPr>
      </a:lvl8pPr>
      <a:lvl9pPr marL="3657126" algn="l" defTabSz="91428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073D231-32CB-4438-B704-085E0C1A34DE}" type="datetime1">
              <a:rPr lang="tr-TR" smtClean="0">
                <a:solidFill>
                  <a:prstClr val="black">
                    <a:tint val="75000"/>
                  </a:prstClr>
                </a:solidFill>
              </a:rPr>
              <a:pPr defTabSz="914400"/>
              <a:t>01.07.2020</a:t>
            </a:fld>
            <a:endParaRPr lang="tr-TR">
              <a:solidFill>
                <a:prstClr val="black">
                  <a:tint val="75000"/>
                </a:prstClr>
              </a:solidFill>
            </a:endParaRPr>
          </a:p>
        </p:txBody>
      </p:sp>
      <p:sp>
        <p:nvSpPr>
          <p:cNvPr id="5" name="Altbilgi Yer Tutucusu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tr-TR">
              <a:solidFill>
                <a:prstClr val="black">
                  <a:tint val="75000"/>
                </a:prstClr>
              </a:solidFill>
            </a:endParaRPr>
          </a:p>
        </p:txBody>
      </p:sp>
      <p:sp>
        <p:nvSpPr>
          <p:cNvPr id="6" name="Slayt Numarası Yer Tutucusu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302176B-0E47-46AC-8F43-DAB4B8A37D06}" type="slidenum">
              <a:rPr lang="tr-TR" smtClean="0">
                <a:solidFill>
                  <a:prstClr val="black">
                    <a:tint val="75000"/>
                  </a:prstClr>
                </a:solidFill>
              </a:rPr>
              <a:pPr defTabSz="914400"/>
              <a:t>‹#›</a:t>
            </a:fld>
            <a:endParaRPr lang="tr-TR">
              <a:solidFill>
                <a:prstClr val="black">
                  <a:tint val="75000"/>
                </a:prstClr>
              </a:solidFill>
            </a:endParaRPr>
          </a:p>
        </p:txBody>
      </p:sp>
    </p:spTree>
    <p:extLst>
      <p:ext uri="{BB962C8B-B14F-4D97-AF65-F5344CB8AC3E}">
        <p14:creationId xmlns="" xmlns:p14="http://schemas.microsoft.com/office/powerpoint/2010/main" val="98496064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3654E99-9838-44C9-B2F6-83DCE4EC3423}" type="datetime1">
              <a:rPr lang="tr-TR" smtClean="0">
                <a:solidFill>
                  <a:prstClr val="black">
                    <a:tint val="75000"/>
                  </a:prstClr>
                </a:solidFill>
              </a:rPr>
              <a:pPr defTabSz="914400"/>
              <a:t>01.07.2020</a:t>
            </a:fld>
            <a:endParaRPr lang="tr-TR">
              <a:solidFill>
                <a:prstClr val="black">
                  <a:tint val="75000"/>
                </a:prstClr>
              </a:solidFill>
            </a:endParaRPr>
          </a:p>
        </p:txBody>
      </p:sp>
      <p:sp>
        <p:nvSpPr>
          <p:cNvPr id="5" name="Altbilgi Yer Tutucusu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tr-TR">
              <a:solidFill>
                <a:prstClr val="black">
                  <a:tint val="75000"/>
                </a:prstClr>
              </a:solidFill>
            </a:endParaRPr>
          </a:p>
        </p:txBody>
      </p:sp>
      <p:sp>
        <p:nvSpPr>
          <p:cNvPr id="6" name="Slayt Numarası Yer Tutucusu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302176B-0E47-46AC-8F43-DAB4B8A37D06}" type="slidenum">
              <a:rPr lang="tr-TR" smtClean="0">
                <a:solidFill>
                  <a:prstClr val="black">
                    <a:tint val="75000"/>
                  </a:prstClr>
                </a:solidFill>
              </a:rPr>
              <a:pPr defTabSz="914400"/>
              <a:t>‹#›</a:t>
            </a:fld>
            <a:endParaRPr lang="tr-TR">
              <a:solidFill>
                <a:prstClr val="black">
                  <a:tint val="75000"/>
                </a:prstClr>
              </a:solidFill>
            </a:endParaRPr>
          </a:p>
        </p:txBody>
      </p:sp>
    </p:spTree>
    <p:extLst>
      <p:ext uri="{BB962C8B-B14F-4D97-AF65-F5344CB8AC3E}">
        <p14:creationId xmlns="" xmlns:p14="http://schemas.microsoft.com/office/powerpoint/2010/main" val="163361422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C7BE64F-C932-49C5-8AAD-963B945ED02D}" type="datetime1">
              <a:rPr lang="tr-TR" smtClean="0">
                <a:solidFill>
                  <a:prstClr val="black">
                    <a:tint val="75000"/>
                  </a:prstClr>
                </a:solidFill>
              </a:rPr>
              <a:pPr defTabSz="914400"/>
              <a:t>01.07.2020</a:t>
            </a:fld>
            <a:endParaRPr lang="tr-TR">
              <a:solidFill>
                <a:prstClr val="black">
                  <a:tint val="75000"/>
                </a:prstClr>
              </a:solidFill>
            </a:endParaRPr>
          </a:p>
        </p:txBody>
      </p:sp>
      <p:sp>
        <p:nvSpPr>
          <p:cNvPr id="5" name="4 Altbilgi Yer Tutucusu"/>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tr-TR">
              <a:solidFill>
                <a:prstClr val="black">
                  <a:tint val="75000"/>
                </a:prstClr>
              </a:solidFill>
            </a:endParaRPr>
          </a:p>
        </p:txBody>
      </p:sp>
      <p:sp>
        <p:nvSpPr>
          <p:cNvPr id="6" name="5 Slayt Numarası Yer Tutucusu"/>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302176B-0E47-46AC-8F43-DAB4B8A37D06}" type="slidenum">
              <a:rPr lang="tr-TR" smtClean="0">
                <a:solidFill>
                  <a:prstClr val="black">
                    <a:tint val="75000"/>
                  </a:prstClr>
                </a:solidFill>
              </a:rPr>
              <a:pPr defTabSz="914400"/>
              <a:t>‹#›</a:t>
            </a:fld>
            <a:endParaRPr lang="tr-TR">
              <a:solidFill>
                <a:prstClr val="black">
                  <a:tint val="75000"/>
                </a:prstClr>
              </a:solidFill>
            </a:endParaRPr>
          </a:p>
        </p:txBody>
      </p:sp>
    </p:spTree>
    <p:extLst>
      <p:ext uri="{BB962C8B-B14F-4D97-AF65-F5344CB8AC3E}">
        <p14:creationId xmlns="" xmlns:p14="http://schemas.microsoft.com/office/powerpoint/2010/main" val="175033806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C72253D-84E5-47FC-9FC4-79854A3330CA}" type="datetime1">
              <a:rPr lang="tr-TR" smtClean="0">
                <a:solidFill>
                  <a:prstClr val="black">
                    <a:tint val="75000"/>
                  </a:prstClr>
                </a:solidFill>
              </a:rPr>
              <a:pPr defTabSz="914400"/>
              <a:t>01.07.2020</a:t>
            </a:fld>
            <a:endParaRPr lang="tr-TR">
              <a:solidFill>
                <a:prstClr val="black">
                  <a:tint val="75000"/>
                </a:prstClr>
              </a:solidFill>
            </a:endParaRPr>
          </a:p>
        </p:txBody>
      </p:sp>
      <p:sp>
        <p:nvSpPr>
          <p:cNvPr id="5" name="4 Altbilgi Yer Tutucusu"/>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tr-TR">
              <a:solidFill>
                <a:prstClr val="black">
                  <a:tint val="75000"/>
                </a:prstClr>
              </a:solidFill>
            </a:endParaRPr>
          </a:p>
        </p:txBody>
      </p:sp>
      <p:sp>
        <p:nvSpPr>
          <p:cNvPr id="6" name="5 Slayt Numarası Yer Tutucusu"/>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302176B-0E47-46AC-8F43-DAB4B8A37D06}" type="slidenum">
              <a:rPr lang="tr-TR" smtClean="0">
                <a:solidFill>
                  <a:prstClr val="black">
                    <a:tint val="75000"/>
                  </a:prstClr>
                </a:solidFill>
              </a:rPr>
              <a:pPr defTabSz="914400"/>
              <a:t>‹#›</a:t>
            </a:fld>
            <a:endParaRPr lang="tr-TR">
              <a:solidFill>
                <a:prstClr val="black">
                  <a:tint val="75000"/>
                </a:prstClr>
              </a:solidFill>
            </a:endParaRPr>
          </a:p>
        </p:txBody>
      </p:sp>
    </p:spTree>
    <p:extLst>
      <p:ext uri="{BB962C8B-B14F-4D97-AF65-F5344CB8AC3E}">
        <p14:creationId xmlns="" xmlns:p14="http://schemas.microsoft.com/office/powerpoint/2010/main" val="163244374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1" y="205979"/>
            <a:ext cx="8229600" cy="857250"/>
          </a:xfrm>
          <a:prstGeom prst="rect">
            <a:avLst/>
          </a:prstGeom>
        </p:spPr>
        <p:txBody>
          <a:bodyPr vert="horz" lIns="91428" tIns="45714" rIns="91428" bIns="45714" rtlCol="0" anchor="ctr">
            <a:normAutofit/>
          </a:bodyPr>
          <a:lstStyle/>
          <a:p>
            <a:r>
              <a:rPr lang="tr-TR"/>
              <a:t>Asıl başlık stili için tıklatın</a:t>
            </a:r>
          </a:p>
        </p:txBody>
      </p:sp>
      <p:sp>
        <p:nvSpPr>
          <p:cNvPr id="3" name="Metin Yer Tutucusu 2"/>
          <p:cNvSpPr>
            <a:spLocks noGrp="1"/>
          </p:cNvSpPr>
          <p:nvPr>
            <p:ph type="body" idx="1"/>
          </p:nvPr>
        </p:nvSpPr>
        <p:spPr>
          <a:xfrm>
            <a:off x="457201" y="1200151"/>
            <a:ext cx="8229600" cy="3394472"/>
          </a:xfrm>
          <a:prstGeom prst="rect">
            <a:avLst/>
          </a:prstGeom>
        </p:spPr>
        <p:txBody>
          <a:bodyPr vert="horz" lIns="91428" tIns="45714" rIns="91428" bIns="45714"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57201" y="4767264"/>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3E5FC721-10C1-4DE2-AFD2-EEE477E7461A}" type="datetime1">
              <a:rPr lang="tr-TR" smtClean="0">
                <a:solidFill>
                  <a:prstClr val="black">
                    <a:tint val="75000"/>
                  </a:prstClr>
                </a:solidFill>
              </a:rPr>
              <a:pPr/>
              <a:t>01.07.2020</a:t>
            </a:fld>
            <a:endParaRPr lang="tr-TR">
              <a:solidFill>
                <a:prstClr val="black">
                  <a:tint val="75000"/>
                </a:prstClr>
              </a:solidFill>
            </a:endParaRPr>
          </a:p>
        </p:txBody>
      </p:sp>
      <p:sp>
        <p:nvSpPr>
          <p:cNvPr id="5" name="Altbilgi Yer Tutucusu 4"/>
          <p:cNvSpPr>
            <a:spLocks noGrp="1"/>
          </p:cNvSpPr>
          <p:nvPr>
            <p:ph type="ftr" sz="quarter" idx="3"/>
          </p:nvPr>
        </p:nvSpPr>
        <p:spPr>
          <a:xfrm>
            <a:off x="3124201" y="4767264"/>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6553201" y="4767264"/>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77590C7D-6182-435B-A58D-E48EB810E5B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 xmlns:p14="http://schemas.microsoft.com/office/powerpoint/2010/main" val="2332773475"/>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ctr" defTabSz="914282" rtl="0" eaLnBrk="1" latinLnBrk="0" hangingPunct="1">
        <a:spcBef>
          <a:spcPct val="0"/>
        </a:spcBef>
        <a:buNone/>
        <a:defRPr sz="4400" kern="1200">
          <a:solidFill>
            <a:schemeClr val="tx1"/>
          </a:solidFill>
          <a:latin typeface="+mj-lt"/>
          <a:ea typeface="+mj-ea"/>
          <a:cs typeface="+mj-cs"/>
        </a:defRPr>
      </a:lvl1pPr>
    </p:titleStyle>
    <p:bodyStyle>
      <a:lvl1pPr marL="342855" indent="-342855" algn="l" defTabSz="91428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4" indent="-285713" algn="l" defTabSz="91428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2" indent="-228570" algn="l" defTabSz="91428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93" indent="-228570" algn="l" defTabSz="91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33" indent="-228570" algn="l" defTabSz="91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75" indent="-228570" algn="l" defTabSz="91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15" indent="-228570" algn="l" defTabSz="91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56" indent="-228570" algn="l" defTabSz="91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97" indent="-228570" algn="l" defTabSz="91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282" rtl="0" eaLnBrk="1" latinLnBrk="0" hangingPunct="1">
        <a:defRPr sz="1800" kern="1200">
          <a:solidFill>
            <a:schemeClr val="tx1"/>
          </a:solidFill>
          <a:latin typeface="+mn-lt"/>
          <a:ea typeface="+mn-ea"/>
          <a:cs typeface="+mn-cs"/>
        </a:defRPr>
      </a:lvl1pPr>
      <a:lvl2pPr marL="457140" algn="l" defTabSz="914282" rtl="0" eaLnBrk="1" latinLnBrk="0" hangingPunct="1">
        <a:defRPr sz="1800" kern="1200">
          <a:solidFill>
            <a:schemeClr val="tx1"/>
          </a:solidFill>
          <a:latin typeface="+mn-lt"/>
          <a:ea typeface="+mn-ea"/>
          <a:cs typeface="+mn-cs"/>
        </a:defRPr>
      </a:lvl2pPr>
      <a:lvl3pPr marL="914282" algn="l" defTabSz="914282" rtl="0" eaLnBrk="1" latinLnBrk="0" hangingPunct="1">
        <a:defRPr sz="1800" kern="1200">
          <a:solidFill>
            <a:schemeClr val="tx1"/>
          </a:solidFill>
          <a:latin typeface="+mn-lt"/>
          <a:ea typeface="+mn-ea"/>
          <a:cs typeface="+mn-cs"/>
        </a:defRPr>
      </a:lvl3pPr>
      <a:lvl4pPr marL="1371422" algn="l" defTabSz="914282" rtl="0" eaLnBrk="1" latinLnBrk="0" hangingPunct="1">
        <a:defRPr sz="1800" kern="1200">
          <a:solidFill>
            <a:schemeClr val="tx1"/>
          </a:solidFill>
          <a:latin typeface="+mn-lt"/>
          <a:ea typeface="+mn-ea"/>
          <a:cs typeface="+mn-cs"/>
        </a:defRPr>
      </a:lvl4pPr>
      <a:lvl5pPr marL="1828563" algn="l" defTabSz="914282" rtl="0" eaLnBrk="1" latinLnBrk="0" hangingPunct="1">
        <a:defRPr sz="1800" kern="1200">
          <a:solidFill>
            <a:schemeClr val="tx1"/>
          </a:solidFill>
          <a:latin typeface="+mn-lt"/>
          <a:ea typeface="+mn-ea"/>
          <a:cs typeface="+mn-cs"/>
        </a:defRPr>
      </a:lvl5pPr>
      <a:lvl6pPr marL="2285704" algn="l" defTabSz="914282" rtl="0" eaLnBrk="1" latinLnBrk="0" hangingPunct="1">
        <a:defRPr sz="1800" kern="1200">
          <a:solidFill>
            <a:schemeClr val="tx1"/>
          </a:solidFill>
          <a:latin typeface="+mn-lt"/>
          <a:ea typeface="+mn-ea"/>
          <a:cs typeface="+mn-cs"/>
        </a:defRPr>
      </a:lvl6pPr>
      <a:lvl7pPr marL="2742845" algn="l" defTabSz="914282" rtl="0" eaLnBrk="1" latinLnBrk="0" hangingPunct="1">
        <a:defRPr sz="1800" kern="1200">
          <a:solidFill>
            <a:schemeClr val="tx1"/>
          </a:solidFill>
          <a:latin typeface="+mn-lt"/>
          <a:ea typeface="+mn-ea"/>
          <a:cs typeface="+mn-cs"/>
        </a:defRPr>
      </a:lvl7pPr>
      <a:lvl8pPr marL="3199985" algn="l" defTabSz="914282" rtl="0" eaLnBrk="1" latinLnBrk="0" hangingPunct="1">
        <a:defRPr sz="1800" kern="1200">
          <a:solidFill>
            <a:schemeClr val="tx1"/>
          </a:solidFill>
          <a:latin typeface="+mn-lt"/>
          <a:ea typeface="+mn-ea"/>
          <a:cs typeface="+mn-cs"/>
        </a:defRPr>
      </a:lvl8pPr>
      <a:lvl9pPr marL="3657126" algn="l" defTabSz="9142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hyperlink" Target="http://www.ortakoy.gov.tr/"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jpeg"/><Relationship Id="rId7" Type="http://schemas.openxmlformats.org/officeDocument/2006/relationships/hyperlink" Target="http://www.ortakoy.gov.tr/"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ortakoy.gov.tr/"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www.ortakoy.gov.tr/"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62.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www.ortakoy.gov.tr/" TargetMode="External"/><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image" Target="../media/image35.jpe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51.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51.xml"/><Relationship Id="rId6" Type="http://schemas.openxmlformats.org/officeDocument/2006/relationships/image" Target="../media/image5.png"/><Relationship Id="rId5" Type="http://schemas.openxmlformats.org/officeDocument/2006/relationships/hyperlink" Target="http://www.ortakoy.gov.tr/" TargetMode="Externa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51.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40.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40.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ortakoy.gov.tr/" TargetMode="External"/><Relationship Id="rId2" Type="http://schemas.openxmlformats.org/officeDocument/2006/relationships/notesSlide" Target="../notesSlides/notesSlide29.xml"/><Relationship Id="rId1" Type="http://schemas.openxmlformats.org/officeDocument/2006/relationships/slideLayout" Target="../slideLayouts/slideLayout35.xml"/><Relationship Id="rId5" Type="http://schemas.openxmlformats.org/officeDocument/2006/relationships/image" Target="../media/image45.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ortakoy.gov.tr/" TargetMode="External"/><Relationship Id="rId2" Type="http://schemas.openxmlformats.org/officeDocument/2006/relationships/notesSlide" Target="../notesSlides/notesSlide30.xml"/><Relationship Id="rId1" Type="http://schemas.openxmlformats.org/officeDocument/2006/relationships/slideLayout" Target="../slideLayouts/slideLayout35.xml"/><Relationship Id="rId5" Type="http://schemas.openxmlformats.org/officeDocument/2006/relationships/image" Target="../media/image46.jpe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hyperlink" Target="http://www.ortakoy.gov.tr/" TargetMode="External"/><Relationship Id="rId2" Type="http://schemas.openxmlformats.org/officeDocument/2006/relationships/notesSlide" Target="../notesSlides/notesSlide31.xml"/><Relationship Id="rId1" Type="http://schemas.openxmlformats.org/officeDocument/2006/relationships/slideLayout" Target="../slideLayouts/slideLayout35.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40.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40.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40.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40.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aksaraykulturturizm.gov.tr/TR,63663/yeralti-sehirleri.html" TargetMode="External"/><Relationship Id="rId2" Type="http://schemas.openxmlformats.org/officeDocument/2006/relationships/notesSlide" Target="../notesSlides/notesSlide36.xml"/><Relationship Id="rId1" Type="http://schemas.openxmlformats.org/officeDocument/2006/relationships/slideLayout" Target="../slideLayouts/slideLayout40.xml"/><Relationship Id="rId6" Type="http://schemas.openxmlformats.org/officeDocument/2006/relationships/image" Target="../media/image5.png"/><Relationship Id="rId5" Type="http://schemas.openxmlformats.org/officeDocument/2006/relationships/hyperlink" Target="http://www.ortakoy.gov.tr/" TargetMode="External"/><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40.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hyperlink" Target="http://www.tuik.gov.tr/"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hyperlink" Target="http://www.ortakoy.gov.tr/" TargetMode="Externa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hyperlink" Target="http://www.ortakoy.gov.tr/" TargetMode="External"/><Relationship Id="rId2" Type="http://schemas.openxmlformats.org/officeDocument/2006/relationships/notesSlide" Target="../notesSlides/notesSlide38.xml"/><Relationship Id="rId1" Type="http://schemas.openxmlformats.org/officeDocument/2006/relationships/slideLayout" Target="../slideLayouts/slideLayout36.xml"/><Relationship Id="rId5" Type="http://schemas.openxmlformats.org/officeDocument/2006/relationships/image" Target="../media/image55.jpe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3" Type="http://schemas.openxmlformats.org/officeDocument/2006/relationships/hyperlink" Target="http://www.ortakoy.gov.tr/" TargetMode="External"/><Relationship Id="rId2" Type="http://schemas.openxmlformats.org/officeDocument/2006/relationships/notesSlide" Target="../notesSlides/notesSlide39.xml"/><Relationship Id="rId1" Type="http://schemas.openxmlformats.org/officeDocument/2006/relationships/slideLayout" Target="../slideLayouts/slideLayout35.xm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ortakoy.gov.tr/"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6.xml"/><Relationship Id="rId1" Type="http://schemas.openxmlformats.org/officeDocument/2006/relationships/slideLayout" Target="../slideLayouts/slideLayout69.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www.ortakoy.gov.tr/" TargetMode="External"/><Relationship Id="rId2" Type="http://schemas.openxmlformats.org/officeDocument/2006/relationships/notesSlide" Target="../notesSlides/notesSlide47.xml"/><Relationship Id="rId1" Type="http://schemas.openxmlformats.org/officeDocument/2006/relationships/slideLayout" Target="../slideLayouts/slideLayout68.xml"/><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hyperlink" Target="http://www.ortakoy.gov.tr/" TargetMode="External"/><Relationship Id="rId2" Type="http://schemas.openxmlformats.org/officeDocument/2006/relationships/notesSlide" Target="../notesSlides/notesSlide48.xml"/><Relationship Id="rId1" Type="http://schemas.openxmlformats.org/officeDocument/2006/relationships/slideLayout" Target="../slideLayouts/slideLayout68.xml"/><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73.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www.ortakoy.gov.tr/" TargetMode="External"/><Relationship Id="rId2" Type="http://schemas.openxmlformats.org/officeDocument/2006/relationships/image" Target="../media/image66.jpeg"/><Relationship Id="rId1" Type="http://schemas.openxmlformats.org/officeDocument/2006/relationships/slideLayout" Target="../slideLayouts/slideLayout68.xml"/><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http://www.ortakoy.gov.t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159 Dikdörtgen"/>
          <p:cNvSpPr/>
          <p:nvPr/>
        </p:nvSpPr>
        <p:spPr>
          <a:xfrm>
            <a:off x="0" y="4774180"/>
            <a:ext cx="9144000" cy="369320"/>
          </a:xfrm>
          <a:prstGeom prst="rect">
            <a:avLst/>
          </a:prstGeom>
          <a:solidFill>
            <a:schemeClr val="tx2"/>
          </a:solidFill>
        </p:spPr>
        <p:txBody>
          <a:bodyPr wrap="square" lIns="91428" tIns="45714" rIns="91428" bIns="45714" rtlCol="0" anchor="ctr">
            <a:spAutoFit/>
          </a:bodyPr>
          <a:lstStyle/>
          <a:p>
            <a:pPr algn="ctr">
              <a:defRPr/>
            </a:pPr>
            <a:r>
              <a:rPr lang="tr-TR" b="1" dirty="0" smtClean="0">
                <a:solidFill>
                  <a:schemeClr val="bg1"/>
                </a:solidFill>
                <a:latin typeface="+mj-lt"/>
              </a:rPr>
              <a:t>BRİFİNG  - HAZİRAN - 2020</a:t>
            </a:r>
            <a:endParaRPr lang="tr-TR" b="1" dirty="0">
              <a:solidFill>
                <a:schemeClr val="bg1"/>
              </a:solidFill>
              <a:latin typeface="+mj-lt"/>
            </a:endParaRPr>
          </a:p>
        </p:txBody>
      </p:sp>
      <p:sp>
        <p:nvSpPr>
          <p:cNvPr id="134" name="133 Dikdörtgen"/>
          <p:cNvSpPr/>
          <p:nvPr/>
        </p:nvSpPr>
        <p:spPr>
          <a:xfrm>
            <a:off x="0" y="0"/>
            <a:ext cx="9144000" cy="770400"/>
          </a:xfrm>
          <a:prstGeom prst="rect">
            <a:avLst/>
          </a:prstGeom>
          <a:solidFill>
            <a:schemeClr val="tx2"/>
          </a:solidFill>
        </p:spPr>
        <p:txBody>
          <a:bodyPr wrap="square" lIns="91428" tIns="45714" rIns="91428" bIns="45714" rtlCol="0" anchor="ctr">
            <a:spAutoFit/>
          </a:bodyPr>
          <a:lstStyle/>
          <a:p>
            <a:pPr algn="ctr">
              <a:defRPr/>
            </a:pPr>
            <a:endParaRPr lang="tr-TR" b="1" dirty="0">
              <a:solidFill>
                <a:schemeClr val="bg1"/>
              </a:solidFill>
              <a:latin typeface="+mj-lt"/>
            </a:endParaRPr>
          </a:p>
        </p:txBody>
      </p:sp>
      <p:pic>
        <p:nvPicPr>
          <p:cNvPr id="124" name="123 Resim" descr="k1.jpg"/>
          <p:cNvPicPr preferRelativeResize="0">
            <a:picLocks/>
          </p:cNvPicPr>
          <p:nvPr/>
        </p:nvPicPr>
        <p:blipFill>
          <a:blip r:embed="rId3"/>
          <a:stretch>
            <a:fillRect/>
          </a:stretch>
        </p:blipFill>
        <p:spPr>
          <a:xfrm>
            <a:off x="2464408" y="2643188"/>
            <a:ext cx="2070000" cy="1853690"/>
          </a:xfrm>
          <a:prstGeom prst="rect">
            <a:avLst/>
          </a:prstGeom>
          <a:ln w="12700" cap="flat">
            <a:solidFill>
              <a:schemeClr val="tx2"/>
            </a:solidFill>
            <a:prstDash val="solid"/>
            <a:round/>
          </a:ln>
          <a:effectLst>
            <a:outerShdw blurRad="50800" dist="38100" dir="2700000" algn="tl" rotWithShape="0">
              <a:srgbClr val="000000">
                <a:alpha val="43000"/>
              </a:srgbClr>
            </a:outerShdw>
          </a:effectLst>
        </p:spPr>
      </p:pic>
      <p:sp>
        <p:nvSpPr>
          <p:cNvPr id="109" name="Text Box 10"/>
          <p:cNvSpPr txBox="1">
            <a:spLocks noChangeArrowheads="1"/>
          </p:cNvSpPr>
          <p:nvPr/>
        </p:nvSpPr>
        <p:spPr bwMode="auto">
          <a:xfrm>
            <a:off x="15240" y="1491630"/>
            <a:ext cx="9108503" cy="829991"/>
          </a:xfrm>
          <a:prstGeom prst="rect">
            <a:avLst/>
          </a:prstGeom>
          <a:ln w="12700" cap="flat" cmpd="dbl">
            <a:solidFill>
              <a:schemeClr val="tx2"/>
            </a:solidFill>
            <a:round/>
          </a:ln>
          <a:extLst/>
        </p:spPr>
        <p:style>
          <a:lnRef idx="2">
            <a:schemeClr val="accent6"/>
          </a:lnRef>
          <a:fillRef idx="1">
            <a:schemeClr val="lt1"/>
          </a:fillRef>
          <a:effectRef idx="0">
            <a:schemeClr val="accent6"/>
          </a:effectRef>
          <a:fontRef idx="minor">
            <a:schemeClr val="dk1"/>
          </a:fontRef>
        </p:style>
        <p:txBody>
          <a:bodyPr wrap="square" lIns="143982" tIns="45222" rIns="90443" bIns="45222">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defTabSz="904875" eaLnBrk="0" hangingPunct="0">
              <a:defRPr sz="1600">
                <a:solidFill>
                  <a:schemeClr val="bg1"/>
                </a:solidFill>
                <a:latin typeface="Tahoma" pitchFamily="34" charset="0"/>
              </a:defRPr>
            </a:lvl1pPr>
            <a:lvl2pPr marL="735013" indent="-282575" defTabSz="904875" eaLnBrk="0" hangingPunct="0">
              <a:defRPr sz="1600">
                <a:solidFill>
                  <a:schemeClr val="bg1"/>
                </a:solidFill>
                <a:latin typeface="Tahoma" pitchFamily="34" charset="0"/>
              </a:defRPr>
            </a:lvl2pPr>
            <a:lvl3pPr marL="1131888" indent="-227013" defTabSz="904875" eaLnBrk="0" hangingPunct="0">
              <a:defRPr sz="1600">
                <a:solidFill>
                  <a:schemeClr val="bg1"/>
                </a:solidFill>
                <a:latin typeface="Tahoma" pitchFamily="34" charset="0"/>
              </a:defRPr>
            </a:lvl3pPr>
            <a:lvl4pPr marL="1581150" indent="-223838" defTabSz="904875" eaLnBrk="0" hangingPunct="0">
              <a:defRPr sz="1600">
                <a:solidFill>
                  <a:schemeClr val="bg1"/>
                </a:solidFill>
                <a:latin typeface="Tahoma" pitchFamily="34" charset="0"/>
              </a:defRPr>
            </a:lvl4pPr>
            <a:lvl5pPr marL="2035175" indent="-225425" defTabSz="904875" eaLnBrk="0" hangingPunct="0">
              <a:defRPr sz="1600">
                <a:solidFill>
                  <a:schemeClr val="bg1"/>
                </a:solidFill>
                <a:latin typeface="Tahoma" pitchFamily="34" charset="0"/>
              </a:defRPr>
            </a:lvl5pPr>
            <a:lvl6pPr marL="2492375" indent="-225425" defTabSz="904875" eaLnBrk="0" fontAlgn="base" hangingPunct="0">
              <a:spcBef>
                <a:spcPct val="0"/>
              </a:spcBef>
              <a:spcAft>
                <a:spcPct val="0"/>
              </a:spcAft>
              <a:defRPr sz="1600">
                <a:solidFill>
                  <a:schemeClr val="bg1"/>
                </a:solidFill>
                <a:latin typeface="Tahoma" pitchFamily="34" charset="0"/>
              </a:defRPr>
            </a:lvl6pPr>
            <a:lvl7pPr marL="2949575" indent="-225425" defTabSz="904875" eaLnBrk="0" fontAlgn="base" hangingPunct="0">
              <a:spcBef>
                <a:spcPct val="0"/>
              </a:spcBef>
              <a:spcAft>
                <a:spcPct val="0"/>
              </a:spcAft>
              <a:defRPr sz="1600">
                <a:solidFill>
                  <a:schemeClr val="bg1"/>
                </a:solidFill>
                <a:latin typeface="Tahoma" pitchFamily="34" charset="0"/>
              </a:defRPr>
            </a:lvl7pPr>
            <a:lvl8pPr marL="3406775" indent="-225425" defTabSz="904875" eaLnBrk="0" fontAlgn="base" hangingPunct="0">
              <a:spcBef>
                <a:spcPct val="0"/>
              </a:spcBef>
              <a:spcAft>
                <a:spcPct val="0"/>
              </a:spcAft>
              <a:defRPr sz="1600">
                <a:solidFill>
                  <a:schemeClr val="bg1"/>
                </a:solidFill>
                <a:latin typeface="Tahoma" pitchFamily="34" charset="0"/>
              </a:defRPr>
            </a:lvl8pPr>
            <a:lvl9pPr marL="3863975" indent="-225425" defTabSz="904875" eaLnBrk="0" fontAlgn="base" hangingPunct="0">
              <a:spcBef>
                <a:spcPct val="0"/>
              </a:spcBef>
              <a:spcAft>
                <a:spcPct val="0"/>
              </a:spcAft>
              <a:defRPr sz="1600">
                <a:solidFill>
                  <a:schemeClr val="bg1"/>
                </a:solidFill>
                <a:latin typeface="Tahoma" pitchFamily="34" charset="0"/>
              </a:defRPr>
            </a:lvl9pPr>
          </a:lstStyle>
          <a:p>
            <a:pPr algn="ctr" eaLnBrk="1" hangingPunct="1">
              <a:defRPr/>
            </a:pPr>
            <a:r>
              <a:rPr lang="tr-TR" sz="4800" b="1" spc="50" dirty="0" smtClean="0">
                <a:ln w="12700">
                  <a:solidFill>
                    <a:srgbClr val="6A0C0C"/>
                  </a:solidFill>
                </a:ln>
                <a:solidFill>
                  <a:schemeClr val="tx2">
                    <a:lumMod val="60000"/>
                    <a:lumOff val="40000"/>
                  </a:schemeClr>
                </a:solidFill>
                <a:effectLst>
                  <a:outerShdw blurRad="76200" dist="50800" dir="5400000" algn="tl" rotWithShape="0">
                    <a:srgbClr val="000000">
                      <a:alpha val="65000"/>
                    </a:srgbClr>
                  </a:outerShdw>
                </a:effectLst>
                <a:latin typeface="Arial Black" panose="020B0A04020102020204" pitchFamily="34" charset="0"/>
              </a:rPr>
              <a:t> </a:t>
            </a:r>
            <a:r>
              <a:rPr lang="tr-TR" sz="3800" b="1" spc="50" dirty="0" smtClean="0">
                <a:ln w="12700">
                  <a:solidFill>
                    <a:srgbClr val="6A0C0C"/>
                  </a:solidFill>
                </a:ln>
                <a:solidFill>
                  <a:schemeClr val="tx2"/>
                </a:solidFill>
                <a:effectLst>
                  <a:outerShdw blurRad="76200" dist="50800" dir="5400000" algn="tl" rotWithShape="0">
                    <a:srgbClr val="000000">
                      <a:alpha val="65000"/>
                    </a:srgbClr>
                  </a:outerShdw>
                </a:effectLst>
                <a:latin typeface="Arial Black" panose="020B0A04020102020204" pitchFamily="34" charset="0"/>
              </a:rPr>
              <a:t>ORTAKÖY KAYMAKAMLIĞI</a:t>
            </a:r>
            <a:endParaRPr lang="tr-TR" sz="3800" b="1" spc="50" dirty="0">
              <a:ln w="12700">
                <a:solidFill>
                  <a:srgbClr val="6A0C0C"/>
                </a:solidFill>
              </a:ln>
              <a:solidFill>
                <a:schemeClr val="tx2"/>
              </a:solidFill>
              <a:effectLst>
                <a:outerShdw blurRad="76200" dist="50800" dir="5400000" algn="tl" rotWithShape="0">
                  <a:srgbClr val="000000">
                    <a:alpha val="65000"/>
                  </a:srgbClr>
                </a:outerShdw>
              </a:effectLst>
              <a:latin typeface="Arial Black" panose="020B0A04020102020204" pitchFamily="34" charset="0"/>
            </a:endParaRPr>
          </a:p>
        </p:txBody>
      </p:sp>
      <p:pic>
        <p:nvPicPr>
          <p:cNvPr id="11270" name="Picture 6" descr="G:\Ordu Fotoğrafları\Fotoğraf Kataloğu\ikidere şelalesi.JPG"/>
          <p:cNvPicPr preferRelativeResize="0">
            <a:picLocks noChangeArrowheads="1"/>
          </p:cNvPicPr>
          <p:nvPr/>
        </p:nvPicPr>
        <p:blipFill>
          <a:blip r:embed="rId4" cstate="print"/>
          <a:stretch>
            <a:fillRect/>
          </a:stretch>
        </p:blipFill>
        <p:spPr bwMode="auto">
          <a:xfrm>
            <a:off x="4643438" y="2643188"/>
            <a:ext cx="2070000" cy="1879200"/>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11271" name="Picture 7" descr="G:\Ordu Fotoğrafları\Fotoğraf Kataloğu\İkizevler-Ufuk DUMAN.jpg"/>
          <p:cNvPicPr preferRelativeResize="0">
            <a:picLocks noChangeArrowheads="1"/>
          </p:cNvPicPr>
          <p:nvPr/>
        </p:nvPicPr>
        <p:blipFill>
          <a:blip r:embed="rId5"/>
          <a:stretch>
            <a:fillRect/>
          </a:stretch>
        </p:blipFill>
        <p:spPr bwMode="auto">
          <a:xfrm>
            <a:off x="6870120" y="2643188"/>
            <a:ext cx="2059598" cy="1879200"/>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8195" name="Picture 3" descr="G:\Ordu Fotoğrafları\Fotoğraf Kataloğu\Boztepe'den Paraşüt Sporu- Gökhan KIRCA.jpg"/>
          <p:cNvPicPr preferRelativeResize="0">
            <a:picLocks noChangeArrowheads="1"/>
          </p:cNvPicPr>
          <p:nvPr/>
        </p:nvPicPr>
        <p:blipFill>
          <a:blip r:embed="rId6" cstate="print"/>
          <a:stretch>
            <a:fillRect/>
          </a:stretch>
        </p:blipFill>
        <p:spPr bwMode="auto">
          <a:xfrm>
            <a:off x="285720" y="2643188"/>
            <a:ext cx="2070000" cy="1879200"/>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15" name="Picture 2" descr="http://www.ortakoy.gov.tr/deneme/images/logo.png">
            <a:hlinkClick r:id="rId7"/>
          </p:cNvPr>
          <p:cNvPicPr>
            <a:picLocks noChangeAspect="1" noChangeArrowheads="1"/>
          </p:cNvPicPr>
          <p:nvPr/>
        </p:nvPicPr>
        <p:blipFill>
          <a:blip r:embed="rId8" cstate="print"/>
          <a:srcRect/>
          <a:stretch>
            <a:fillRect/>
          </a:stretch>
        </p:blipFill>
        <p:spPr bwMode="auto">
          <a:xfrm>
            <a:off x="3857620" y="0"/>
            <a:ext cx="1403999" cy="1467294"/>
          </a:xfrm>
          <a:prstGeom prst="rect">
            <a:avLst/>
          </a:prstGeom>
          <a:noFill/>
        </p:spPr>
      </p:pic>
    </p:spTree>
    <p:extLst>
      <p:ext uri="{BB962C8B-B14F-4D97-AF65-F5344CB8AC3E}">
        <p14:creationId xmlns="" xmlns:p14="http://schemas.microsoft.com/office/powerpoint/2010/main" val="37854515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6818" y="4840675"/>
            <a:ext cx="9144000" cy="307764"/>
          </a:xfrm>
          <a:prstGeom prst="rect">
            <a:avLst/>
          </a:prstGeom>
          <a:solidFill>
            <a:schemeClr val="tx2"/>
          </a:solidFill>
          <a:ln w="12700">
            <a:noFill/>
          </a:ln>
        </p:spPr>
        <p:txBody>
          <a:bodyPr lIns="91428" tIns="45714" rIns="91428" bIns="45714">
            <a:spAutoFit/>
          </a:bodyPr>
          <a:lstStyle/>
          <a:p>
            <a:pPr algn="ctr">
              <a:defRPr/>
            </a:pPr>
            <a:r>
              <a:rPr lang="tr-TR" sz="1400" b="1" dirty="0" smtClean="0">
                <a:solidFill>
                  <a:schemeClr val="bg1"/>
                </a:solidFill>
              </a:rPr>
              <a:t>FATİH İLK-ORTAOKULU</a:t>
            </a:r>
            <a:endParaRPr lang="tr-TR" sz="1400" b="1" dirty="0">
              <a:solidFill>
                <a:schemeClr val="bg1"/>
              </a:solidFill>
            </a:endParaRPr>
          </a:p>
        </p:txBody>
      </p:sp>
      <p:pic>
        <p:nvPicPr>
          <p:cNvPr id="4" name="Picture 52" descr="F:\foto valilikten alınan\DSC_5645.JPG"/>
          <p:cNvPicPr preferRelativeResize="0">
            <a:picLocks noChangeArrowheads="1"/>
          </p:cNvPicPr>
          <p:nvPr/>
        </p:nvPicPr>
        <p:blipFill>
          <a:blip r:embed="rId2" cstate="print"/>
          <a:stretch>
            <a:fillRect/>
          </a:stretch>
        </p:blipFill>
        <p:spPr bwMode="auto">
          <a:xfrm>
            <a:off x="71406" y="142858"/>
            <a:ext cx="8929750" cy="4644000"/>
          </a:xfrm>
          <a:prstGeom prst="rect">
            <a:avLst/>
          </a:prstGeom>
          <a:ln w="12700"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2138969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13"/>
          <p:cNvSpPr txBox="1"/>
          <p:nvPr/>
        </p:nvSpPr>
        <p:spPr>
          <a:xfrm>
            <a:off x="0" y="4963500"/>
            <a:ext cx="9144000" cy="180000"/>
          </a:xfrm>
          <a:prstGeom prst="rect">
            <a:avLst/>
          </a:prstGeom>
          <a:solidFill>
            <a:schemeClr val="tx2">
              <a:lumMod val="75000"/>
            </a:schemeClr>
          </a:solidFill>
        </p:spPr>
        <p:txBody>
          <a:bodyPr wrap="square" lIns="91428" tIns="45714" rIns="91428" bIns="45714" rtlCol="0" anchor="ctr">
            <a:spAutoFit/>
          </a:bodyPr>
          <a:lstStyle/>
          <a:p>
            <a:pPr algn="ctr"/>
            <a:endParaRPr lang="tr-TR" b="1" dirty="0">
              <a:solidFill>
                <a:schemeClr val="bg1"/>
              </a:solidFill>
              <a:latin typeface="+mj-lt"/>
            </a:endParaRPr>
          </a:p>
        </p:txBody>
      </p:sp>
      <p:graphicFrame>
        <p:nvGraphicFramePr>
          <p:cNvPr id="2" name="Tablo 1"/>
          <p:cNvGraphicFramePr>
            <a:graphicFrameLocks noGrp="1"/>
          </p:cNvGraphicFramePr>
          <p:nvPr>
            <p:extLst>
              <p:ext uri="{D42A27DB-BD31-4B8C-83A1-F6EECF244321}">
                <p14:modId xmlns="" xmlns:p14="http://schemas.microsoft.com/office/powerpoint/2010/main" val="950602790"/>
              </p:ext>
            </p:extLst>
          </p:nvPr>
        </p:nvGraphicFramePr>
        <p:xfrm>
          <a:off x="214282" y="857238"/>
          <a:ext cx="2989567" cy="3904175"/>
        </p:xfrm>
        <a:graphic>
          <a:graphicData uri="http://schemas.openxmlformats.org/drawingml/2006/table">
            <a:tbl>
              <a:tblPr bandRow="1">
                <a:tableStyleId>{21E4AEA4-8DFA-4A89-87EB-49C32662AFE0}</a:tableStyleId>
              </a:tblPr>
              <a:tblGrid>
                <a:gridCol w="1859364">
                  <a:extLst>
                    <a:ext uri="{9D8B030D-6E8A-4147-A177-3AD203B41FA5}">
                      <a16:colId xmlns:a16="http://schemas.microsoft.com/office/drawing/2014/main" xmlns="" val="20000"/>
                    </a:ext>
                  </a:extLst>
                </a:gridCol>
                <a:gridCol w="1130203">
                  <a:extLst>
                    <a:ext uri="{9D8B030D-6E8A-4147-A177-3AD203B41FA5}">
                      <a16:colId xmlns:a16="http://schemas.microsoft.com/office/drawing/2014/main" xmlns="" val="20001"/>
                    </a:ext>
                  </a:extLst>
                </a:gridCol>
              </a:tblGrid>
              <a:tr h="411115">
                <a:tc>
                  <a:txBody>
                    <a:bodyPr/>
                    <a:lstStyle/>
                    <a:p>
                      <a:r>
                        <a:rPr lang="tr-TR" sz="1200" dirty="0">
                          <a:latin typeface="Times New Roman" pitchFamily="18" charset="0"/>
                          <a:cs typeface="Times New Roman" pitchFamily="18" charset="0"/>
                        </a:rPr>
                        <a:t>Kuruluş Yılı</a:t>
                      </a:r>
                      <a:r>
                        <a:rPr lang="tr-TR" sz="1200" baseline="0" dirty="0">
                          <a:latin typeface="Times New Roman" pitchFamily="18" charset="0"/>
                          <a:cs typeface="Times New Roman" pitchFamily="18" charset="0"/>
                        </a:rPr>
                        <a:t> </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tcPr>
                </a:tc>
                <a:tc>
                  <a:txBody>
                    <a:bodyPr/>
                    <a:lstStyle/>
                    <a:p>
                      <a:pPr algn="r"/>
                      <a:r>
                        <a:rPr lang="tr-TR" sz="1200" dirty="0" smtClean="0">
                          <a:latin typeface="Times New Roman" pitchFamily="18" charset="0"/>
                          <a:cs typeface="Times New Roman" pitchFamily="18" charset="0"/>
                        </a:rPr>
                        <a:t>1994</a:t>
                      </a:r>
                      <a:endParaRPr lang="tr-TR" sz="1200" dirty="0">
                        <a:latin typeface="Times New Roman" pitchFamily="18" charset="0"/>
                        <a:cs typeface="Times New Roman" pitchFamily="18" charset="0"/>
                      </a:endParaRPr>
                    </a:p>
                  </a:txBody>
                  <a:tcPr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xmlns="" val="10000"/>
                  </a:ext>
                </a:extLst>
              </a:tr>
              <a:tr h="329275">
                <a:tc>
                  <a:txBody>
                    <a:bodyPr/>
                    <a:lstStyle/>
                    <a:p>
                      <a:r>
                        <a:rPr lang="tr-TR" sz="1200" dirty="0">
                          <a:latin typeface="Times New Roman" pitchFamily="18" charset="0"/>
                          <a:cs typeface="Times New Roman" pitchFamily="18" charset="0"/>
                        </a:rPr>
                        <a:t>Fakülte Sayısı</a:t>
                      </a:r>
                    </a:p>
                  </a:txBody>
                  <a:tcPr anchor="ctr">
                    <a:lnL w="12700" cap="flat" cmpd="sng" algn="ctr">
                      <a:solidFill>
                        <a:schemeClr val="tx2"/>
                      </a:solidFill>
                      <a:prstDash val="solid"/>
                      <a:round/>
                      <a:headEnd type="none" w="med" len="med"/>
                      <a:tailEnd type="none" w="med" len="med"/>
                    </a:lnL>
                  </a:tcPr>
                </a:tc>
                <a:tc>
                  <a:txBody>
                    <a:bodyPr/>
                    <a:lstStyle/>
                    <a:p>
                      <a:pPr algn="r"/>
                      <a:r>
                        <a:rPr lang="tr-TR" sz="1200" dirty="0" smtClean="0">
                          <a:latin typeface="Times New Roman" pitchFamily="18" charset="0"/>
                          <a:cs typeface="Times New Roman" pitchFamily="18" charset="0"/>
                        </a:rPr>
                        <a:t>-</a:t>
                      </a:r>
                      <a:endParaRPr lang="tr-TR" sz="1200" dirty="0">
                        <a:latin typeface="Times New Roman" pitchFamily="18" charset="0"/>
                        <a:cs typeface="Times New Roman" pitchFamily="18" charset="0"/>
                      </a:endParaRPr>
                    </a:p>
                  </a:txBody>
                  <a:tcPr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1"/>
                  </a:ext>
                </a:extLst>
              </a:tr>
              <a:tr h="411115">
                <a:tc>
                  <a:txBody>
                    <a:bodyPr/>
                    <a:lstStyle/>
                    <a:p>
                      <a:r>
                        <a:rPr lang="tr-TR" sz="1200" dirty="0">
                          <a:latin typeface="Times New Roman" pitchFamily="18" charset="0"/>
                          <a:cs typeface="Times New Roman" pitchFamily="18" charset="0"/>
                        </a:rPr>
                        <a:t>Yüksekokul Sayısı</a:t>
                      </a:r>
                    </a:p>
                  </a:txBody>
                  <a:tcPr anchor="ctr">
                    <a:lnL w="12700" cap="flat" cmpd="sng" algn="ctr">
                      <a:solidFill>
                        <a:schemeClr val="tx2"/>
                      </a:solidFill>
                      <a:prstDash val="solid"/>
                      <a:round/>
                      <a:headEnd type="none" w="med" len="med"/>
                      <a:tailEnd type="none" w="med" len="med"/>
                    </a:lnL>
                  </a:tcPr>
                </a:tc>
                <a:tc>
                  <a:txBody>
                    <a:bodyPr/>
                    <a:lstStyle/>
                    <a:p>
                      <a:pPr algn="r"/>
                      <a:r>
                        <a:rPr lang="tr-TR" sz="1200" dirty="0" smtClean="0">
                          <a:latin typeface="Times New Roman" pitchFamily="18" charset="0"/>
                          <a:cs typeface="Times New Roman" pitchFamily="18" charset="0"/>
                        </a:rPr>
                        <a:t>-</a:t>
                      </a:r>
                      <a:endParaRPr lang="tr-TR" sz="1200" dirty="0">
                        <a:latin typeface="Times New Roman" pitchFamily="18" charset="0"/>
                        <a:cs typeface="Times New Roman" pitchFamily="18" charset="0"/>
                      </a:endParaRPr>
                    </a:p>
                  </a:txBody>
                  <a:tcPr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2"/>
                  </a:ext>
                </a:extLst>
              </a:tr>
              <a:tr h="595025">
                <a:tc>
                  <a:txBody>
                    <a:bodyPr/>
                    <a:lstStyle/>
                    <a:p>
                      <a:r>
                        <a:rPr lang="tr-TR" sz="1200" dirty="0">
                          <a:latin typeface="Times New Roman" pitchFamily="18" charset="0"/>
                          <a:cs typeface="Times New Roman" pitchFamily="18" charset="0"/>
                        </a:rPr>
                        <a:t>Meslek Yükseko</a:t>
                      </a:r>
                      <a:r>
                        <a:rPr lang="tr-TR" sz="1200" baseline="0" dirty="0">
                          <a:latin typeface="Times New Roman" pitchFamily="18" charset="0"/>
                          <a:cs typeface="Times New Roman" pitchFamily="18" charset="0"/>
                        </a:rPr>
                        <a:t>kulu Sayısı</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r"/>
                      <a:r>
                        <a:rPr lang="tr-TR" sz="1200" dirty="0" smtClean="0">
                          <a:latin typeface="Times New Roman" pitchFamily="18" charset="0"/>
                          <a:cs typeface="Times New Roman" pitchFamily="18" charset="0"/>
                        </a:rPr>
                        <a:t>1</a:t>
                      </a:r>
                      <a:endParaRPr lang="tr-TR" sz="1200" dirty="0">
                        <a:latin typeface="Times New Roman" pitchFamily="18" charset="0"/>
                        <a:cs typeface="Times New Roman" pitchFamily="18" charset="0"/>
                      </a:endParaRPr>
                    </a:p>
                  </a:txBody>
                  <a:tcPr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3"/>
                  </a:ext>
                </a:extLst>
              </a:tr>
              <a:tr h="411115">
                <a:tc>
                  <a:txBody>
                    <a:bodyPr/>
                    <a:lstStyle/>
                    <a:p>
                      <a:r>
                        <a:rPr lang="tr-TR" sz="1200" dirty="0">
                          <a:latin typeface="Times New Roman" pitchFamily="18" charset="0"/>
                          <a:cs typeface="Times New Roman" pitchFamily="18" charset="0"/>
                        </a:rPr>
                        <a:t>Enstitü</a:t>
                      </a:r>
                      <a:r>
                        <a:rPr lang="tr-TR" sz="1200" baseline="0" dirty="0">
                          <a:latin typeface="Times New Roman" pitchFamily="18" charset="0"/>
                          <a:cs typeface="Times New Roman" pitchFamily="18" charset="0"/>
                        </a:rPr>
                        <a:t> Sayısı</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r"/>
                      <a:r>
                        <a:rPr lang="tr-TR" sz="1200" dirty="0" smtClean="0">
                          <a:latin typeface="Times New Roman" pitchFamily="18" charset="0"/>
                          <a:cs typeface="Times New Roman" pitchFamily="18" charset="0"/>
                        </a:rPr>
                        <a:t>-</a:t>
                      </a:r>
                      <a:endParaRPr lang="tr-TR" sz="1200" dirty="0">
                        <a:latin typeface="Times New Roman" pitchFamily="18" charset="0"/>
                        <a:cs typeface="Times New Roman" pitchFamily="18" charset="0"/>
                      </a:endParaRPr>
                    </a:p>
                  </a:txBody>
                  <a:tcPr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4"/>
                  </a:ext>
                </a:extLst>
              </a:tr>
              <a:tr h="329275">
                <a:tc>
                  <a:txBody>
                    <a:bodyPr/>
                    <a:lstStyle/>
                    <a:p>
                      <a:r>
                        <a:rPr lang="tr-TR" sz="1200" dirty="0">
                          <a:latin typeface="Times New Roman" pitchFamily="18" charset="0"/>
                          <a:cs typeface="Times New Roman" pitchFamily="18" charset="0"/>
                        </a:rPr>
                        <a:t>Akademik</a:t>
                      </a:r>
                      <a:r>
                        <a:rPr lang="tr-TR" sz="1200" baseline="0" dirty="0">
                          <a:latin typeface="Times New Roman" pitchFamily="18" charset="0"/>
                          <a:cs typeface="Times New Roman" pitchFamily="18" charset="0"/>
                        </a:rPr>
                        <a:t> Personel Sayısı</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r"/>
                      <a:r>
                        <a:rPr lang="tr-TR" sz="1200" dirty="0" smtClean="0">
                          <a:latin typeface="Times New Roman" pitchFamily="18" charset="0"/>
                          <a:cs typeface="Times New Roman" pitchFamily="18" charset="0"/>
                        </a:rPr>
                        <a:t>27</a:t>
                      </a:r>
                      <a:endParaRPr lang="tr-TR" sz="1200" dirty="0">
                        <a:latin typeface="Times New Roman" pitchFamily="18" charset="0"/>
                        <a:cs typeface="Times New Roman" pitchFamily="18" charset="0"/>
                      </a:endParaRPr>
                    </a:p>
                  </a:txBody>
                  <a:tcPr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5"/>
                  </a:ext>
                </a:extLst>
              </a:tr>
              <a:tr h="411115">
                <a:tc>
                  <a:txBody>
                    <a:bodyPr/>
                    <a:lstStyle/>
                    <a:p>
                      <a:r>
                        <a:rPr lang="tr-TR" sz="1200" dirty="0">
                          <a:latin typeface="Times New Roman" pitchFamily="18" charset="0"/>
                          <a:cs typeface="Times New Roman" pitchFamily="18" charset="0"/>
                        </a:rPr>
                        <a:t>Öğrenci</a:t>
                      </a:r>
                      <a:r>
                        <a:rPr lang="tr-TR" sz="1200" baseline="0" dirty="0">
                          <a:latin typeface="Times New Roman" pitchFamily="18" charset="0"/>
                          <a:cs typeface="Times New Roman" pitchFamily="18" charset="0"/>
                        </a:rPr>
                        <a:t> Sayısı</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r"/>
                      <a:r>
                        <a:rPr lang="tr-TR" sz="1200" dirty="0" smtClean="0">
                          <a:latin typeface="Times New Roman" pitchFamily="18" charset="0"/>
                          <a:cs typeface="Times New Roman" pitchFamily="18" charset="0"/>
                        </a:rPr>
                        <a:t>778</a:t>
                      </a:r>
                      <a:endParaRPr lang="tr-TR" sz="1200" dirty="0">
                        <a:latin typeface="Times New Roman" pitchFamily="18" charset="0"/>
                        <a:cs typeface="Times New Roman" pitchFamily="18" charset="0"/>
                      </a:endParaRPr>
                    </a:p>
                  </a:txBody>
                  <a:tcPr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6"/>
                  </a:ext>
                </a:extLst>
              </a:tr>
              <a:tr h="595025">
                <a:tc>
                  <a:txBody>
                    <a:bodyPr/>
                    <a:lstStyle/>
                    <a:p>
                      <a:r>
                        <a:rPr lang="tr-TR" sz="1200" kern="1200" dirty="0">
                          <a:latin typeface="Times New Roman" pitchFamily="18" charset="0"/>
                          <a:cs typeface="Times New Roman" pitchFamily="18" charset="0"/>
                        </a:rPr>
                        <a:t>Yükseköğrenim Öğrenci Yurdu Sayısı</a:t>
                      </a:r>
                      <a:endParaRPr lang="tr-TR" sz="1200" kern="1200" dirty="0">
                        <a:solidFill>
                          <a:schemeClr val="dk1"/>
                        </a:solidFill>
                        <a:latin typeface="Times New Roman" pitchFamily="18" charset="0"/>
                        <a:ea typeface="+mn-ea"/>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r"/>
                      <a:r>
                        <a:rPr lang="tr-TR" sz="1200" kern="1200" dirty="0" smtClean="0">
                          <a:solidFill>
                            <a:schemeClr val="dk1"/>
                          </a:solidFill>
                          <a:latin typeface="Times New Roman" pitchFamily="18" charset="0"/>
                          <a:ea typeface="+mn-ea"/>
                          <a:cs typeface="Times New Roman" pitchFamily="18" charset="0"/>
                        </a:rPr>
                        <a:t>2 Adet</a:t>
                      </a:r>
                    </a:p>
                    <a:p>
                      <a:pPr algn="r"/>
                      <a:r>
                        <a:rPr lang="tr-TR" sz="1200" kern="1200" dirty="0" smtClean="0">
                          <a:solidFill>
                            <a:schemeClr val="dk1"/>
                          </a:solidFill>
                          <a:latin typeface="Times New Roman" pitchFamily="18" charset="0"/>
                          <a:ea typeface="+mn-ea"/>
                          <a:cs typeface="Times New Roman" pitchFamily="18" charset="0"/>
                        </a:rPr>
                        <a:t> (A ve B Blok)</a:t>
                      </a:r>
                      <a:endParaRPr lang="tr-TR" sz="1200" kern="1200" dirty="0">
                        <a:solidFill>
                          <a:schemeClr val="dk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7"/>
                  </a:ext>
                </a:extLst>
              </a:tr>
              <a:tr h="411115">
                <a:tc>
                  <a:txBody>
                    <a:bodyPr/>
                    <a:lstStyle/>
                    <a:p>
                      <a:r>
                        <a:rPr lang="tr-TR" sz="1200" kern="1200" dirty="0">
                          <a:latin typeface="Times New Roman" pitchFamily="18" charset="0"/>
                          <a:cs typeface="Times New Roman" pitchFamily="18" charset="0"/>
                        </a:rPr>
                        <a:t>Toplam Yurt Kapasitesi</a:t>
                      </a:r>
                      <a:endParaRPr lang="tr-TR" sz="1200" kern="1200" dirty="0">
                        <a:solidFill>
                          <a:schemeClr val="dk1"/>
                        </a:solidFill>
                        <a:latin typeface="Times New Roman" pitchFamily="18" charset="0"/>
                        <a:ea typeface="+mn-ea"/>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r"/>
                      <a:r>
                        <a:rPr lang="tr-TR" sz="1200" kern="1200" dirty="0" smtClean="0">
                          <a:solidFill>
                            <a:schemeClr val="dk1"/>
                          </a:solidFill>
                          <a:latin typeface="Times New Roman" pitchFamily="18" charset="0"/>
                          <a:ea typeface="+mn-ea"/>
                          <a:cs typeface="Times New Roman" pitchFamily="18" charset="0"/>
                        </a:rPr>
                        <a:t>770</a:t>
                      </a:r>
                      <a:endParaRPr lang="tr-TR" sz="1200" kern="1200" dirty="0">
                        <a:solidFill>
                          <a:schemeClr val="dk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8"/>
                  </a:ext>
                </a:extLst>
              </a:tr>
            </a:tbl>
          </a:graphicData>
        </a:graphic>
      </p:graphicFrame>
      <p:sp>
        <p:nvSpPr>
          <p:cNvPr id="9" name="Dikdörtgen 8"/>
          <p:cNvSpPr/>
          <p:nvPr/>
        </p:nvSpPr>
        <p:spPr>
          <a:xfrm>
            <a:off x="3397624" y="4545219"/>
            <a:ext cx="5586014" cy="306000"/>
          </a:xfrm>
          <a:prstGeom prst="rect">
            <a:avLst/>
          </a:prstGeom>
          <a:solidFill>
            <a:schemeClr val="tx2">
              <a:lumMod val="75000"/>
            </a:schemeClr>
          </a:solidFill>
          <a:ln w="12700" cap="flat">
            <a:solidFill>
              <a:schemeClr val="accent1"/>
            </a:solidFill>
          </a:ln>
        </p:spPr>
        <p:style>
          <a:lnRef idx="1">
            <a:schemeClr val="accent4"/>
          </a:lnRef>
          <a:fillRef idx="2">
            <a:schemeClr val="accent4"/>
          </a:fillRef>
          <a:effectRef idx="1">
            <a:schemeClr val="accent4"/>
          </a:effectRef>
          <a:fontRef idx="minor">
            <a:schemeClr val="dk1"/>
          </a:fontRef>
        </p:style>
        <p:txBody>
          <a:bodyPr wrap="square" lIns="91428" tIns="45714" rIns="91428" bIns="45714">
            <a:spAutoFit/>
          </a:bodyPr>
          <a:lstStyle/>
          <a:p>
            <a:pPr algn="ctr"/>
            <a:r>
              <a:rPr lang="tr-TR" sz="1400" b="1" dirty="0" smtClean="0">
                <a:solidFill>
                  <a:schemeClr val="bg1"/>
                </a:solidFill>
              </a:rPr>
              <a:t>ORTAKÖY MESLEK YÜKSEK OKULU</a:t>
            </a:r>
            <a:endParaRPr lang="tr-TR" sz="1400" b="1" dirty="0">
              <a:solidFill>
                <a:schemeClr val="bg1"/>
              </a:solidFill>
            </a:endParaRPr>
          </a:p>
        </p:txBody>
      </p:sp>
      <p:grpSp>
        <p:nvGrpSpPr>
          <p:cNvPr id="3" name="Grup 15"/>
          <p:cNvGrpSpPr/>
          <p:nvPr/>
        </p:nvGrpSpPr>
        <p:grpSpPr>
          <a:xfrm>
            <a:off x="0" y="0"/>
            <a:ext cx="9144000" cy="771548"/>
            <a:chOff x="0" y="0"/>
            <a:chExt cx="9144000" cy="771548"/>
          </a:xfrm>
          <a:solidFill>
            <a:srgbClr val="7030A0"/>
          </a:solidFill>
        </p:grpSpPr>
        <p:sp>
          <p:nvSpPr>
            <p:cNvPr id="17" name="133 Dikdörtgen"/>
            <p:cNvSpPr/>
            <p:nvPr/>
          </p:nvSpPr>
          <p:spPr>
            <a:xfrm>
              <a:off x="0" y="0"/>
              <a:ext cx="9144000"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solidFill>
                  <a:schemeClr val="tx2"/>
                </a:solidFill>
                <a:latin typeface="Arial Narrow" pitchFamily="34" charset="0"/>
              </a:endParaRPr>
            </a:p>
          </p:txBody>
        </p:sp>
        <p:sp>
          <p:nvSpPr>
            <p:cNvPr id="18" name="Metin kutusu 17"/>
            <p:cNvSpPr txBox="1"/>
            <p:nvPr/>
          </p:nvSpPr>
          <p:spPr>
            <a:xfrm>
              <a:off x="1214414" y="142858"/>
              <a:ext cx="7929586" cy="400110"/>
            </a:xfrm>
            <a:prstGeom prst="rect">
              <a:avLst/>
            </a:prstGeom>
            <a:solidFill>
              <a:schemeClr val="tx2"/>
            </a:solidFill>
          </p:spPr>
          <p:txBody>
            <a:bodyPr wrap="square" rtlCol="0" anchor="ctr">
              <a:spAutoFit/>
            </a:bodyPr>
            <a:lstStyle/>
            <a:p>
              <a:pPr algn="ctr"/>
              <a:r>
                <a:rPr lang="tr-TR" sz="2000" b="1" dirty="0" smtClean="0">
                  <a:solidFill>
                    <a:schemeClr val="bg1"/>
                  </a:solidFill>
                  <a:latin typeface="+mj-lt"/>
                </a:rPr>
                <a:t>                            AKSARAY  ÜNİVERSİTESİ ORTAKÖY MESLEK YÜKSEK OKULU</a:t>
              </a:r>
              <a:endParaRPr lang="tr-TR" sz="2000" b="1" dirty="0">
                <a:solidFill>
                  <a:schemeClr val="bg1"/>
                </a:solidFill>
                <a:latin typeface="+mj-lt"/>
              </a:endParaRPr>
            </a:p>
          </p:txBody>
        </p:sp>
      </p:grpSp>
      <p:pic>
        <p:nvPicPr>
          <p:cNvPr id="21" name="20 Resim" descr="C:\Users\Grundig\Desktop\OKUL RESİMMMMM\20171009_081603.jpg"/>
          <p:cNvPicPr/>
          <p:nvPr/>
        </p:nvPicPr>
        <p:blipFill>
          <a:blip r:embed="rId3" cstate="print"/>
          <a:srcRect/>
          <a:stretch>
            <a:fillRect/>
          </a:stretch>
        </p:blipFill>
        <p:spPr bwMode="auto">
          <a:xfrm rot="5400000">
            <a:off x="4429437" y="-115043"/>
            <a:ext cx="3456562" cy="5544000"/>
          </a:xfrm>
          <a:prstGeom prst="rect">
            <a:avLst/>
          </a:prstGeom>
          <a:noFill/>
          <a:ln w="9525">
            <a:noFill/>
            <a:miter lim="800000"/>
            <a:headEnd/>
            <a:tailEnd/>
          </a:ln>
        </p:spPr>
      </p:pic>
      <p:pic>
        <p:nvPicPr>
          <p:cNvPr id="13" name="Picture 2" descr="http://www.ortakoy.gov.tr/deneme/images/logo.png">
            <a:hlinkClick r:id="rId4"/>
          </p:cNvPr>
          <p:cNvPicPr>
            <a:picLocks noChangeArrowheads="1"/>
          </p:cNvPicPr>
          <p:nvPr/>
        </p:nvPicPr>
        <p:blipFill>
          <a:blip r:embed="rId5"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309178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p:nvPr/>
        </p:nvSpPr>
        <p:spPr>
          <a:xfrm>
            <a:off x="0" y="4837500"/>
            <a:ext cx="9144000" cy="306000"/>
          </a:xfrm>
          <a:prstGeom prst="rect">
            <a:avLst/>
          </a:prstGeom>
          <a:solidFill>
            <a:schemeClr val="tx2"/>
          </a:solidFill>
          <a:ln w="12700" cap="flat">
            <a:noFill/>
          </a:ln>
        </p:spPr>
        <p:txBody>
          <a:bodyPr wrap="square" lIns="91428" tIns="45714" rIns="91428" bIns="45714">
            <a:spAutoFit/>
          </a:bodyPr>
          <a:lstStyle/>
          <a:p>
            <a:pPr algn="ctr">
              <a:defRPr/>
            </a:pPr>
            <a:r>
              <a:rPr lang="tr-TR" sz="1400" b="1" dirty="0" smtClean="0">
                <a:solidFill>
                  <a:schemeClr val="bg1"/>
                </a:solidFill>
              </a:rPr>
              <a:t>ORTAKÖY KREDİ VE YURTLAR KURUMU</a:t>
            </a:r>
            <a:endParaRPr lang="tr-TR" sz="1400" b="1" dirty="0">
              <a:solidFill>
                <a:schemeClr val="bg1"/>
              </a:solidFill>
            </a:endParaRPr>
          </a:p>
        </p:txBody>
      </p:sp>
      <p:pic>
        <p:nvPicPr>
          <p:cNvPr id="6" name="Picture 2" descr="C:\Users\EYÜPHAN\Desktop\Web İçin Foto\Biçimlendirilmiş\kampus_yeni2.jpg"/>
          <p:cNvPicPr>
            <a:picLocks noChangeAspect="1" noChangeArrowheads="1"/>
          </p:cNvPicPr>
          <p:nvPr/>
        </p:nvPicPr>
        <p:blipFill>
          <a:blip r:embed="rId2" cstate="print"/>
          <a:stretch>
            <a:fillRect/>
          </a:stretch>
        </p:blipFill>
        <p:spPr bwMode="auto">
          <a:xfrm>
            <a:off x="71406" y="142858"/>
            <a:ext cx="9001188" cy="4572032"/>
          </a:xfrm>
          <a:prstGeom prst="rect">
            <a:avLst/>
          </a:prstGeom>
          <a:noFill/>
          <a:ln w="12700">
            <a:solidFill>
              <a:schemeClr val="tx2"/>
            </a:solidFill>
          </a:ln>
        </p:spPr>
      </p:pic>
    </p:spTree>
    <p:extLst>
      <p:ext uri="{BB962C8B-B14F-4D97-AF65-F5344CB8AC3E}">
        <p14:creationId xmlns="" xmlns:p14="http://schemas.microsoft.com/office/powerpoint/2010/main" val="1599027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Dikdörtgen"/>
          <p:cNvSpPr/>
          <p:nvPr/>
        </p:nvSpPr>
        <p:spPr>
          <a:xfrm>
            <a:off x="179515" y="3284477"/>
            <a:ext cx="3582328" cy="276999"/>
          </a:xfrm>
          <a:prstGeom prst="rect">
            <a:avLst/>
          </a:prstGeom>
          <a:solidFill>
            <a:schemeClr val="bg1">
              <a:alpha val="42000"/>
            </a:schemeClr>
          </a:solidFill>
        </p:spPr>
        <p:txBody>
          <a:bodyPr wrap="square" anchor="ctr">
            <a:spAutoFit/>
          </a:bodyPr>
          <a:lstStyle/>
          <a:p>
            <a:pPr marL="1350" algn="just" defTabSz="914282">
              <a:spcBef>
                <a:spcPts val="500"/>
              </a:spcBef>
              <a:spcAft>
                <a:spcPts val="500"/>
              </a:spcAft>
              <a:buClr>
                <a:srgbClr val="C00000"/>
              </a:buClr>
            </a:pPr>
            <a:endParaRPr lang="tr-TR" sz="1200" dirty="0">
              <a:solidFill>
                <a:srgbClr val="FF0000"/>
              </a:solidFill>
            </a:endParaRPr>
          </a:p>
        </p:txBody>
      </p:sp>
      <p:sp>
        <p:nvSpPr>
          <p:cNvPr id="12" name="Metin kutusu 11"/>
          <p:cNvSpPr txBox="1"/>
          <p:nvPr/>
        </p:nvSpPr>
        <p:spPr>
          <a:xfrm>
            <a:off x="0" y="4868835"/>
            <a:ext cx="9144000" cy="369332"/>
          </a:xfrm>
          <a:prstGeom prst="rect">
            <a:avLst/>
          </a:prstGeom>
          <a:solidFill>
            <a:schemeClr val="tx2"/>
          </a:solidFill>
        </p:spPr>
        <p:txBody>
          <a:bodyPr wrap="square" rtlCol="0" anchor="ctr">
            <a:spAutoFit/>
          </a:bodyPr>
          <a:lstStyle/>
          <a:p>
            <a:pPr algn="ctr" defTabSz="914282"/>
            <a:endParaRPr lang="tr-TR" b="1" dirty="0">
              <a:solidFill>
                <a:prstClr val="white"/>
              </a:solidFill>
            </a:endParaRPr>
          </a:p>
        </p:txBody>
      </p:sp>
      <p:grpSp>
        <p:nvGrpSpPr>
          <p:cNvPr id="2" name="Grup 12"/>
          <p:cNvGrpSpPr/>
          <p:nvPr/>
        </p:nvGrpSpPr>
        <p:grpSpPr>
          <a:xfrm>
            <a:off x="0" y="2"/>
            <a:ext cx="9144000" cy="771548"/>
            <a:chOff x="0" y="2"/>
            <a:chExt cx="9144000" cy="771548"/>
          </a:xfrm>
          <a:solidFill>
            <a:srgbClr val="7030A0"/>
          </a:solidFill>
        </p:grpSpPr>
        <p:sp>
          <p:nvSpPr>
            <p:cNvPr id="14" name="133 Dikdörtgen"/>
            <p:cNvSpPr/>
            <p:nvPr/>
          </p:nvSpPr>
          <p:spPr>
            <a:xfrm>
              <a:off x="0" y="2"/>
              <a:ext cx="9144000"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82">
                <a:defRPr/>
              </a:pPr>
              <a:endParaRPr lang="tr-TR" b="1" dirty="0">
                <a:solidFill>
                  <a:prstClr val="white"/>
                </a:solidFill>
                <a:latin typeface="Arial Narrow" pitchFamily="34" charset="0"/>
              </a:endParaRPr>
            </a:p>
          </p:txBody>
        </p:sp>
        <p:sp>
          <p:nvSpPr>
            <p:cNvPr id="15" name="Metin kutusu 14"/>
            <p:cNvSpPr txBox="1"/>
            <p:nvPr/>
          </p:nvSpPr>
          <p:spPr>
            <a:xfrm>
              <a:off x="4572000" y="195489"/>
              <a:ext cx="4572000" cy="400110"/>
            </a:xfrm>
            <a:prstGeom prst="rect">
              <a:avLst/>
            </a:prstGeom>
            <a:solidFill>
              <a:schemeClr val="tx2"/>
            </a:solidFill>
          </p:spPr>
          <p:txBody>
            <a:bodyPr wrap="square" rtlCol="0" anchor="ctr">
              <a:spAutoFit/>
            </a:bodyPr>
            <a:lstStyle/>
            <a:p>
              <a:pPr algn="ctr" defTabSz="914282"/>
              <a:r>
                <a:rPr lang="tr-TR" sz="2000" b="1" dirty="0" smtClean="0">
                  <a:solidFill>
                    <a:prstClr val="white"/>
                  </a:solidFill>
                </a:rPr>
                <a:t>                                 SAĞLIK VERİLERİ</a:t>
              </a:r>
              <a:endParaRPr lang="tr-TR" sz="2000" b="1" dirty="0">
                <a:solidFill>
                  <a:prstClr val="white"/>
                </a:solidFill>
              </a:endParaRPr>
            </a:p>
          </p:txBody>
        </p:sp>
      </p:grpSp>
      <p:graphicFrame>
        <p:nvGraphicFramePr>
          <p:cNvPr id="3" name="Tablo 2"/>
          <p:cNvGraphicFramePr>
            <a:graphicFrameLocks noGrp="1"/>
          </p:cNvGraphicFramePr>
          <p:nvPr>
            <p:extLst>
              <p:ext uri="{D42A27DB-BD31-4B8C-83A1-F6EECF244321}">
                <p14:modId xmlns="" xmlns:p14="http://schemas.microsoft.com/office/powerpoint/2010/main" val="3560543036"/>
              </p:ext>
            </p:extLst>
          </p:nvPr>
        </p:nvGraphicFramePr>
        <p:xfrm>
          <a:off x="71406" y="839143"/>
          <a:ext cx="4786345" cy="3947186"/>
        </p:xfrm>
        <a:graphic>
          <a:graphicData uri="http://schemas.openxmlformats.org/drawingml/2006/table">
            <a:tbl>
              <a:tblPr bandRow="1">
                <a:tableStyleId>{21E4AEA4-8DFA-4A89-87EB-49C32662AFE0}</a:tableStyleId>
              </a:tblPr>
              <a:tblGrid>
                <a:gridCol w="3646737">
                  <a:extLst>
                    <a:ext uri="{9D8B030D-6E8A-4147-A177-3AD203B41FA5}">
                      <a16:colId xmlns:a16="http://schemas.microsoft.com/office/drawing/2014/main" xmlns="" val="20000"/>
                    </a:ext>
                  </a:extLst>
                </a:gridCol>
                <a:gridCol w="1139608">
                  <a:extLst>
                    <a:ext uri="{9D8B030D-6E8A-4147-A177-3AD203B41FA5}">
                      <a16:colId xmlns:a16="http://schemas.microsoft.com/office/drawing/2014/main" xmlns="" val="20001"/>
                    </a:ext>
                  </a:extLst>
                </a:gridCol>
              </a:tblGrid>
              <a:tr h="405344">
                <a:tc>
                  <a:txBody>
                    <a:bodyPr/>
                    <a:lstStyle/>
                    <a:p>
                      <a:r>
                        <a:rPr lang="tr-TR" sz="1200" kern="1200" dirty="0" smtClean="0">
                          <a:solidFill>
                            <a:schemeClr val="tx1"/>
                          </a:solidFill>
                          <a:latin typeface="Times New Roman" pitchFamily="18" charset="0"/>
                          <a:ea typeface="+mn-ea"/>
                          <a:cs typeface="Times New Roman" pitchFamily="18" charset="0"/>
                        </a:rPr>
                        <a:t>Kamu Hastaneleri Sayısı</a:t>
                      </a:r>
                      <a:endParaRPr lang="tr-TR" sz="1200" kern="1200" dirty="0">
                        <a:solidFill>
                          <a:schemeClr val="tx1"/>
                        </a:solidFill>
                        <a:latin typeface="Times New Roman" pitchFamily="18" charset="0"/>
                        <a:ea typeface="+mn-ea"/>
                        <a:cs typeface="Times New Roman" pitchFamily="18" charset="0"/>
                      </a:endParaRPr>
                    </a:p>
                  </a:txBody>
                  <a:tcPr marL="106680" marR="106680" marT="0" marB="0" anchor="ctr">
                    <a:lnL w="12700" cap="flat" cmpd="sng" algn="ctr">
                      <a:solidFill>
                        <a:schemeClr val="tx2"/>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1</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tc>
                <a:extLst>
                  <a:ext uri="{0D108BD9-81ED-4DB2-BD59-A6C34878D82A}">
                    <a16:rowId xmlns:a16="http://schemas.microsoft.com/office/drawing/2014/main" xmlns="" val="10001"/>
                  </a:ext>
                </a:extLst>
              </a:tr>
              <a:tr h="405344">
                <a:tc>
                  <a:txBody>
                    <a:bodyPr/>
                    <a:lstStyle/>
                    <a:p>
                      <a:r>
                        <a:rPr lang="tr-TR" sz="1200" kern="1200" dirty="0" smtClean="0">
                          <a:solidFill>
                            <a:schemeClr val="tx1"/>
                          </a:solidFill>
                          <a:latin typeface="Times New Roman" pitchFamily="18" charset="0"/>
                          <a:ea typeface="+mn-ea"/>
                          <a:cs typeface="Times New Roman" pitchFamily="18" charset="0"/>
                        </a:rPr>
                        <a:t>Özel Hastane Sayısı</a:t>
                      </a:r>
                      <a:endParaRPr lang="tr-TR" sz="1200" kern="1200" dirty="0">
                        <a:solidFill>
                          <a:schemeClr val="tx1"/>
                        </a:solidFill>
                        <a:latin typeface="Times New Roman" pitchFamily="18" charset="0"/>
                        <a:ea typeface="+mn-ea"/>
                        <a:cs typeface="Times New Roman" pitchFamily="18" charset="0"/>
                      </a:endParaRPr>
                    </a:p>
                  </a:txBody>
                  <a:tcPr marL="106680" marR="106680" marT="0" marB="0" anchor="ctr">
                    <a:lnL w="12700" cap="flat" cmpd="sng" algn="ctr">
                      <a:solidFill>
                        <a:schemeClr val="tx2"/>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tc>
              </a:tr>
              <a:tr h="399014">
                <a:tc>
                  <a:txBody>
                    <a:bodyPr/>
                    <a:lstStyle/>
                    <a:p>
                      <a:r>
                        <a:rPr lang="tr-TR" sz="1200" kern="1200" dirty="0" smtClean="0">
                          <a:solidFill>
                            <a:schemeClr val="tx1"/>
                          </a:solidFill>
                          <a:latin typeface="Times New Roman" pitchFamily="18" charset="0"/>
                          <a:ea typeface="+mn-ea"/>
                          <a:cs typeface="Times New Roman" pitchFamily="18" charset="0"/>
                        </a:rPr>
                        <a:t>Toplam Yatak Sayısı</a:t>
                      </a:r>
                      <a:endParaRPr lang="tr-TR" sz="1200" kern="1200" dirty="0">
                        <a:solidFill>
                          <a:schemeClr val="tx1"/>
                        </a:solidFill>
                        <a:latin typeface="Times New Roman" pitchFamily="18" charset="0"/>
                        <a:ea typeface="+mn-ea"/>
                        <a:cs typeface="Times New Roman" pitchFamily="18" charset="0"/>
                      </a:endParaRPr>
                    </a:p>
                  </a:txBody>
                  <a:tcPr marL="106680" marR="106680" marT="0" marB="0" anchor="ctr">
                    <a:lnL w="12700" cap="flat" cmpd="sng" algn="ctr">
                      <a:solidFill>
                        <a:schemeClr val="tx2"/>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50</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tc>
                <a:extLst>
                  <a:ext uri="{0D108BD9-81ED-4DB2-BD59-A6C34878D82A}">
                    <a16:rowId xmlns:a16="http://schemas.microsoft.com/office/drawing/2014/main" xmlns="" val="10002"/>
                  </a:ext>
                </a:extLst>
              </a:tr>
              <a:tr h="525410">
                <a:tc>
                  <a:txBody>
                    <a:bodyPr/>
                    <a:lstStyle/>
                    <a:p>
                      <a:r>
                        <a:rPr lang="tr-TR" sz="1200" kern="1200" dirty="0" smtClean="0">
                          <a:solidFill>
                            <a:schemeClr val="tx1"/>
                          </a:solidFill>
                          <a:latin typeface="Times New Roman" pitchFamily="18" charset="0"/>
                          <a:ea typeface="+mn-ea"/>
                          <a:cs typeface="Times New Roman" pitchFamily="18" charset="0"/>
                        </a:rPr>
                        <a:t>Aile Sağlığı</a:t>
                      </a:r>
                      <a:r>
                        <a:rPr lang="tr-TR" sz="1200" kern="1200" baseline="0" dirty="0" smtClean="0">
                          <a:solidFill>
                            <a:schemeClr val="tx1"/>
                          </a:solidFill>
                          <a:latin typeface="Times New Roman" pitchFamily="18" charset="0"/>
                          <a:ea typeface="+mn-ea"/>
                          <a:cs typeface="Times New Roman" pitchFamily="18" charset="0"/>
                        </a:rPr>
                        <a:t> Merkezi Sayısı</a:t>
                      </a:r>
                      <a:endParaRPr lang="tr-TR" sz="1200" kern="1200" dirty="0">
                        <a:solidFill>
                          <a:schemeClr val="tx1"/>
                        </a:solidFill>
                        <a:latin typeface="Times New Roman" pitchFamily="18" charset="0"/>
                        <a:ea typeface="+mn-ea"/>
                        <a:cs typeface="Times New Roman" pitchFamily="18" charset="0"/>
                      </a:endParaRPr>
                    </a:p>
                  </a:txBody>
                  <a:tcPr marL="106680" marR="106680" marT="0" marB="0" anchor="ctr">
                    <a:lnL w="12700" cap="flat" cmpd="sng" algn="ctr">
                      <a:solidFill>
                        <a:schemeClr val="tx2"/>
                      </a:solidFill>
                      <a:prstDash val="solid"/>
                      <a:round/>
                      <a:headEnd type="none" w="med" len="med"/>
                      <a:tailEnd type="none" w="med" len="med"/>
                    </a:lnL>
                  </a:tcPr>
                </a:tc>
                <a:tc>
                  <a:txBody>
                    <a:bodyPr/>
                    <a:lstStyle/>
                    <a:p>
                      <a:pPr marL="0" algn="ctr" defTabSz="914400" rtl="0" eaLnBrk="1" latinLnBrk="0" hangingPunct="1"/>
                      <a:r>
                        <a:rPr lang="tr-TR" sz="1200" kern="1200" dirty="0" smtClean="0">
                          <a:solidFill>
                            <a:schemeClr val="tx1"/>
                          </a:solidFill>
                          <a:latin typeface="Times New Roman" pitchFamily="18" charset="0"/>
                          <a:ea typeface="+mn-ea"/>
                          <a:cs typeface="Times New Roman" pitchFamily="18" charset="0"/>
                        </a:rPr>
                        <a:t>5</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tc>
                <a:extLst>
                  <a:ext uri="{0D108BD9-81ED-4DB2-BD59-A6C34878D82A}">
                    <a16:rowId xmlns:a16="http://schemas.microsoft.com/office/drawing/2014/main" xmlns="" val="10003"/>
                  </a:ext>
                </a:extLst>
              </a:tr>
              <a:tr h="399014">
                <a:tc>
                  <a:txBody>
                    <a:bodyPr/>
                    <a:lstStyle/>
                    <a:p>
                      <a:r>
                        <a:rPr lang="tr-TR" sz="1200" kern="1200" dirty="0" smtClean="0">
                          <a:solidFill>
                            <a:schemeClr val="tx1"/>
                          </a:solidFill>
                          <a:latin typeface="Times New Roman" pitchFamily="18" charset="0"/>
                          <a:ea typeface="+mn-ea"/>
                          <a:cs typeface="Times New Roman" pitchFamily="18" charset="0"/>
                        </a:rPr>
                        <a:t>112 Acil İstasyonu Sayısı (Aktif)</a:t>
                      </a:r>
                      <a:endParaRPr lang="tr-TR" sz="1200" kern="1200" dirty="0">
                        <a:solidFill>
                          <a:schemeClr val="tx1"/>
                        </a:solidFill>
                        <a:latin typeface="Times New Roman" pitchFamily="18" charset="0"/>
                        <a:ea typeface="+mn-ea"/>
                        <a:cs typeface="Times New Roman" pitchFamily="18" charset="0"/>
                      </a:endParaRPr>
                    </a:p>
                  </a:txBody>
                  <a:tcPr marL="106680" marR="106680" marT="0" marB="0" anchor="ctr">
                    <a:lnL w="12700" cap="flat" cmpd="sng" algn="ctr">
                      <a:solidFill>
                        <a:schemeClr val="tx2"/>
                      </a:solidFill>
                      <a:prstDash val="solid"/>
                      <a:round/>
                      <a:headEnd type="none" w="med" len="med"/>
                      <a:tailEnd type="none" w="med" len="med"/>
                    </a:lnL>
                  </a:tcPr>
                </a:tc>
                <a:tc>
                  <a:txBody>
                    <a:bodyPr/>
                    <a:lstStyle/>
                    <a:p>
                      <a:pPr marL="0" algn="ctr" defTabSz="914400" rtl="0" eaLnBrk="1" latinLnBrk="0" hangingPunct="1"/>
                      <a:r>
                        <a:rPr lang="tr-TR" sz="1200" kern="1200" dirty="0" smtClean="0">
                          <a:solidFill>
                            <a:schemeClr val="tx1"/>
                          </a:solidFill>
                          <a:latin typeface="Times New Roman" pitchFamily="18" charset="0"/>
                          <a:ea typeface="+mn-ea"/>
                          <a:cs typeface="Times New Roman" pitchFamily="18" charset="0"/>
                        </a:rPr>
                        <a:t>2</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tc>
                <a:extLst>
                  <a:ext uri="{0D108BD9-81ED-4DB2-BD59-A6C34878D82A}">
                    <a16:rowId xmlns:a16="http://schemas.microsoft.com/office/drawing/2014/main" xmlns="" val="10004"/>
                  </a:ext>
                </a:extLst>
              </a:tr>
              <a:tr h="399014">
                <a:tc>
                  <a:txBody>
                    <a:bodyPr/>
                    <a:lstStyle/>
                    <a:p>
                      <a:r>
                        <a:rPr lang="tr-TR" sz="1200" kern="1200" dirty="0" smtClean="0">
                          <a:solidFill>
                            <a:schemeClr val="tx1"/>
                          </a:solidFill>
                          <a:latin typeface="Times New Roman" pitchFamily="18" charset="0"/>
                          <a:ea typeface="+mn-ea"/>
                          <a:cs typeface="Times New Roman" pitchFamily="18" charset="0"/>
                        </a:rPr>
                        <a:t>Uzman Doktor Sayısı (Aktif)</a:t>
                      </a:r>
                      <a:endParaRPr lang="tr-TR" sz="1200" kern="1200" dirty="0">
                        <a:solidFill>
                          <a:schemeClr val="tx1"/>
                        </a:solidFill>
                        <a:latin typeface="Times New Roman" pitchFamily="18" charset="0"/>
                        <a:ea typeface="+mn-ea"/>
                        <a:cs typeface="Times New Roman" pitchFamily="18" charset="0"/>
                      </a:endParaRPr>
                    </a:p>
                  </a:txBody>
                  <a:tcPr marL="106680" marR="106680" marT="0" marB="0" anchor="ctr">
                    <a:lnL w="12700" cap="flat" cmpd="sng" algn="ctr">
                      <a:solidFill>
                        <a:schemeClr val="tx2"/>
                      </a:solidFill>
                      <a:prstDash val="solid"/>
                      <a:round/>
                      <a:headEnd type="none" w="med" len="med"/>
                      <a:tailEnd type="none" w="med" len="med"/>
                    </a:lnL>
                  </a:tcPr>
                </a:tc>
                <a:tc>
                  <a:txBody>
                    <a:bodyPr/>
                    <a:lstStyle/>
                    <a:p>
                      <a:pPr marL="0" algn="ctr" defTabSz="914400" rtl="0" eaLnBrk="1" latinLnBrk="0" hangingPunct="1"/>
                      <a:r>
                        <a:rPr lang="tr-TR" sz="1200" kern="1200" dirty="0" smtClean="0">
                          <a:solidFill>
                            <a:schemeClr val="tx1"/>
                          </a:solidFill>
                          <a:latin typeface="Times New Roman" pitchFamily="18" charset="0"/>
                          <a:ea typeface="+mn-ea"/>
                          <a:cs typeface="Times New Roman" pitchFamily="18" charset="0"/>
                        </a:rPr>
                        <a:t>8</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tc>
                <a:extLst>
                  <a:ext uri="{0D108BD9-81ED-4DB2-BD59-A6C34878D82A}">
                    <a16:rowId xmlns:a16="http://schemas.microsoft.com/office/drawing/2014/main" xmlns="" val="10005"/>
                  </a:ext>
                </a:extLst>
              </a:tr>
              <a:tr h="399014">
                <a:tc>
                  <a:txBody>
                    <a:bodyPr/>
                    <a:lstStyle/>
                    <a:p>
                      <a:r>
                        <a:rPr lang="tr-TR" sz="1200" kern="1200" dirty="0" smtClean="0">
                          <a:solidFill>
                            <a:schemeClr val="tx1"/>
                          </a:solidFill>
                          <a:latin typeface="Times New Roman" pitchFamily="18" charset="0"/>
                          <a:ea typeface="+mn-ea"/>
                          <a:cs typeface="Times New Roman" pitchFamily="18" charset="0"/>
                        </a:rPr>
                        <a:t>Pratisyen Doktor</a:t>
                      </a:r>
                      <a:r>
                        <a:rPr lang="tr-TR" sz="1200" kern="1200" baseline="0" dirty="0" smtClean="0">
                          <a:solidFill>
                            <a:schemeClr val="tx1"/>
                          </a:solidFill>
                          <a:latin typeface="Times New Roman" pitchFamily="18" charset="0"/>
                          <a:ea typeface="+mn-ea"/>
                          <a:cs typeface="Times New Roman" pitchFamily="18" charset="0"/>
                        </a:rPr>
                        <a:t> Sayısı  (Aktif)</a:t>
                      </a:r>
                      <a:endParaRPr lang="tr-TR" sz="1200" kern="1200" dirty="0">
                        <a:solidFill>
                          <a:schemeClr val="tx1"/>
                        </a:solidFill>
                        <a:latin typeface="Times New Roman" pitchFamily="18" charset="0"/>
                        <a:ea typeface="+mn-ea"/>
                        <a:cs typeface="Times New Roman" pitchFamily="18" charset="0"/>
                      </a:endParaRPr>
                    </a:p>
                  </a:txBody>
                  <a:tcPr marL="106680" marR="106680" marT="0" marB="0" anchor="ctr">
                    <a:lnL w="12700" cap="flat" cmpd="sng" algn="ctr">
                      <a:solidFill>
                        <a:schemeClr val="tx2"/>
                      </a:solidFill>
                      <a:prstDash val="solid"/>
                      <a:round/>
                      <a:headEnd type="none" w="med" len="med"/>
                      <a:tailEnd type="none" w="med" len="med"/>
                    </a:lnL>
                  </a:tcPr>
                </a:tc>
                <a:tc>
                  <a:txBody>
                    <a:bodyPr/>
                    <a:lstStyle/>
                    <a:p>
                      <a:pPr marL="0" algn="ctr" defTabSz="914400" rtl="0" eaLnBrk="1" latinLnBrk="0" hangingPunct="1"/>
                      <a:r>
                        <a:rPr lang="tr-TR" sz="1200" kern="1200" dirty="0" smtClean="0">
                          <a:solidFill>
                            <a:schemeClr val="tx1"/>
                          </a:solidFill>
                          <a:latin typeface="Times New Roman" pitchFamily="18" charset="0"/>
                          <a:ea typeface="+mn-ea"/>
                          <a:cs typeface="Times New Roman" pitchFamily="18" charset="0"/>
                        </a:rPr>
                        <a:t>8</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tc>
                <a:extLst>
                  <a:ext uri="{0D108BD9-81ED-4DB2-BD59-A6C34878D82A}">
                    <a16:rowId xmlns:a16="http://schemas.microsoft.com/office/drawing/2014/main" xmlns="" val="10006"/>
                  </a:ext>
                </a:extLst>
              </a:tr>
              <a:tr h="399014">
                <a:tc>
                  <a:txBody>
                    <a:bodyPr/>
                    <a:lstStyle/>
                    <a:p>
                      <a:r>
                        <a:rPr lang="tr-TR" sz="1200" kern="1200" dirty="0" smtClean="0">
                          <a:solidFill>
                            <a:schemeClr val="tx1"/>
                          </a:solidFill>
                          <a:latin typeface="Times New Roman" pitchFamily="18" charset="0"/>
                          <a:ea typeface="+mn-ea"/>
                          <a:cs typeface="Times New Roman" pitchFamily="18" charset="0"/>
                        </a:rPr>
                        <a:t>Diş Hekimi Sayısı</a:t>
                      </a:r>
                      <a:r>
                        <a:rPr lang="tr-TR" sz="1200" kern="1200" baseline="0" dirty="0" smtClean="0">
                          <a:solidFill>
                            <a:schemeClr val="tx1"/>
                          </a:solidFill>
                          <a:latin typeface="Times New Roman" pitchFamily="18" charset="0"/>
                          <a:ea typeface="+mn-ea"/>
                          <a:cs typeface="Times New Roman" pitchFamily="18" charset="0"/>
                        </a:rPr>
                        <a:t> </a:t>
                      </a:r>
                      <a:endParaRPr lang="tr-TR" sz="1200" kern="1200" dirty="0">
                        <a:solidFill>
                          <a:schemeClr val="tx1"/>
                        </a:solidFill>
                        <a:latin typeface="Times New Roman" pitchFamily="18" charset="0"/>
                        <a:ea typeface="+mn-ea"/>
                        <a:cs typeface="Times New Roman" pitchFamily="18" charset="0"/>
                      </a:endParaRPr>
                    </a:p>
                  </a:txBody>
                  <a:tcPr marL="106680" marR="106680" marT="0" marB="0" anchor="ctr">
                    <a:lnL w="12700" cap="flat" cmpd="sng" algn="ctr">
                      <a:solidFill>
                        <a:schemeClr val="tx2"/>
                      </a:solidFill>
                      <a:prstDash val="solid"/>
                      <a:round/>
                      <a:headEnd type="none" w="med" len="med"/>
                      <a:tailEnd type="none" w="med" len="med"/>
                    </a:lnL>
                  </a:tcPr>
                </a:tc>
                <a:tc>
                  <a:txBody>
                    <a:bodyPr/>
                    <a:lstStyle/>
                    <a:p>
                      <a:pPr marL="0" algn="ctr" defTabSz="914400" rtl="0" eaLnBrk="1" latinLnBrk="0" hangingPunct="1"/>
                      <a:r>
                        <a:rPr lang="tr-TR" sz="1200" kern="1200" dirty="0" smtClean="0">
                          <a:solidFill>
                            <a:schemeClr val="tx1"/>
                          </a:solidFill>
                          <a:latin typeface="Times New Roman" pitchFamily="18" charset="0"/>
                          <a:ea typeface="+mn-ea"/>
                          <a:cs typeface="Times New Roman" pitchFamily="18" charset="0"/>
                        </a:rPr>
                        <a:t>4</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tc>
                <a:extLst>
                  <a:ext uri="{0D108BD9-81ED-4DB2-BD59-A6C34878D82A}">
                    <a16:rowId xmlns:a16="http://schemas.microsoft.com/office/drawing/2014/main" xmlns="" val="10007"/>
                  </a:ext>
                </a:extLst>
              </a:tr>
              <a:tr h="308009">
                <a:tc>
                  <a:txBody>
                    <a:bodyPr/>
                    <a:lstStyle/>
                    <a:p>
                      <a:r>
                        <a:rPr lang="tr-TR" sz="1200" kern="1200" dirty="0" smtClean="0">
                          <a:solidFill>
                            <a:schemeClr val="tx1"/>
                          </a:solidFill>
                          <a:latin typeface="Times New Roman" pitchFamily="18" charset="0"/>
                          <a:ea typeface="+mn-ea"/>
                          <a:cs typeface="Times New Roman" pitchFamily="18" charset="0"/>
                        </a:rPr>
                        <a:t>Hemşire-Ebe Sayısı (İlçe Sağlık Dahil)</a:t>
                      </a:r>
                      <a:endParaRPr lang="tr-TR" sz="1200" kern="1200" dirty="0">
                        <a:solidFill>
                          <a:schemeClr val="tx1"/>
                        </a:solidFill>
                        <a:latin typeface="Times New Roman" pitchFamily="18" charset="0"/>
                        <a:ea typeface="+mn-ea"/>
                        <a:cs typeface="Times New Roman" pitchFamily="18" charset="0"/>
                      </a:endParaRPr>
                    </a:p>
                  </a:txBody>
                  <a:tcPr marL="106680" marR="106680" marT="0" marB="0" anchor="ctr">
                    <a:lnL w="12700" cap="flat" cmpd="sng" algn="ctr">
                      <a:solidFill>
                        <a:schemeClr val="tx2"/>
                      </a:solidFill>
                      <a:prstDash val="solid"/>
                      <a:round/>
                      <a:headEnd type="none" w="med" len="med"/>
                      <a:tailEnd type="none" w="med" len="med"/>
                    </a:lnL>
                  </a:tcPr>
                </a:tc>
                <a:tc>
                  <a:txBody>
                    <a:bodyPr/>
                    <a:lstStyle/>
                    <a:p>
                      <a:pPr marL="0" algn="ctr" defTabSz="914400" rtl="0" eaLnBrk="1" latinLnBrk="0" hangingPunct="1"/>
                      <a:r>
                        <a:rPr lang="tr-TR" sz="1200" kern="1200" dirty="0" smtClean="0">
                          <a:solidFill>
                            <a:schemeClr val="tx1"/>
                          </a:solidFill>
                          <a:latin typeface="Times New Roman" pitchFamily="18" charset="0"/>
                          <a:ea typeface="+mn-ea"/>
                          <a:cs typeface="Times New Roman" pitchFamily="18" charset="0"/>
                        </a:rPr>
                        <a:t>140</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tc>
                <a:extLst>
                  <a:ext uri="{0D108BD9-81ED-4DB2-BD59-A6C34878D82A}">
                    <a16:rowId xmlns:a16="http://schemas.microsoft.com/office/drawing/2014/main" xmlns="" val="10008"/>
                  </a:ext>
                </a:extLst>
              </a:tr>
              <a:tr h="308009">
                <a:tc>
                  <a:txBody>
                    <a:bodyPr/>
                    <a:lstStyle/>
                    <a:p>
                      <a:r>
                        <a:rPr lang="tr-TR" sz="1200" kern="1200" dirty="0" smtClean="0">
                          <a:solidFill>
                            <a:schemeClr val="tx1"/>
                          </a:solidFill>
                          <a:latin typeface="Times New Roman" pitchFamily="18" charset="0"/>
                          <a:ea typeface="+mn-ea"/>
                          <a:cs typeface="Times New Roman" pitchFamily="18" charset="0"/>
                        </a:rPr>
                        <a:t>Aile Hekimi Sayısı</a:t>
                      </a:r>
                      <a:endParaRPr lang="tr-TR" sz="1200" kern="1200" dirty="0">
                        <a:solidFill>
                          <a:srgbClr val="FF0000"/>
                        </a:solidFill>
                        <a:latin typeface="Times New Roman" pitchFamily="18" charset="0"/>
                        <a:ea typeface="+mn-ea"/>
                        <a:cs typeface="Times New Roman" pitchFamily="18" charset="0"/>
                      </a:endParaRPr>
                    </a:p>
                  </a:txBody>
                  <a:tcPr marL="106680" marR="106680" marT="0" marB="0" anchor="ctr">
                    <a:lnL w="12700" cap="flat" cmpd="sng" algn="ctr">
                      <a:solidFill>
                        <a:schemeClr val="tx2"/>
                      </a:solidFill>
                      <a:prstDash val="solid"/>
                      <a:round/>
                      <a:headEnd type="none" w="med" len="med"/>
                      <a:tailEnd type="none" w="med" len="med"/>
                    </a:lnL>
                    <a:lnB w="12700" cap="flat" cmpd="sng" algn="ctr">
                      <a:solidFill>
                        <a:schemeClr val="tx2"/>
                      </a:solidFill>
                      <a:prstDash val="solid"/>
                      <a:round/>
                      <a:headEnd type="none" w="med" len="med"/>
                      <a:tailEnd type="none" w="med" len="med"/>
                    </a:lnB>
                  </a:tcPr>
                </a:tc>
                <a:tc>
                  <a:txBody>
                    <a:bodyPr/>
                    <a:lstStyle/>
                    <a:p>
                      <a:pPr marL="0" algn="ctr" defTabSz="914400" rtl="0" eaLnBrk="1" latinLnBrk="0" hangingPunct="1"/>
                      <a:r>
                        <a:rPr lang="tr-TR" sz="1200" kern="1200" dirty="0" smtClean="0">
                          <a:solidFill>
                            <a:schemeClr val="tx1"/>
                          </a:solidFill>
                          <a:latin typeface="Times New Roman" pitchFamily="18" charset="0"/>
                          <a:ea typeface="+mn-ea"/>
                          <a:cs typeface="Times New Roman" pitchFamily="18" charset="0"/>
                        </a:rPr>
                        <a:t>11</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lnB w="12700" cap="flat" cmpd="sng" algn="ctr">
                      <a:solidFill>
                        <a:schemeClr val="tx2"/>
                      </a:solidFill>
                      <a:prstDash val="solid"/>
                      <a:round/>
                      <a:headEnd type="none" w="med" len="med"/>
                      <a:tailEnd type="none" w="med" len="med"/>
                    </a:lnB>
                  </a:tcPr>
                </a:tc>
              </a:tr>
            </a:tbl>
          </a:graphicData>
        </a:graphic>
      </p:graphicFrame>
      <p:sp>
        <p:nvSpPr>
          <p:cNvPr id="10" name="Dikdörtgen 9"/>
          <p:cNvSpPr/>
          <p:nvPr/>
        </p:nvSpPr>
        <p:spPr>
          <a:xfrm>
            <a:off x="5000628" y="4496234"/>
            <a:ext cx="4000528" cy="276987"/>
          </a:xfrm>
          <a:prstGeom prst="rect">
            <a:avLst/>
          </a:prstGeom>
          <a:solidFill>
            <a:schemeClr val="tx2"/>
          </a:solidFill>
          <a:ln w="12700" cap="flat">
            <a:noFill/>
          </a:ln>
        </p:spPr>
        <p:style>
          <a:lnRef idx="1">
            <a:schemeClr val="accent4"/>
          </a:lnRef>
          <a:fillRef idx="2">
            <a:schemeClr val="accent4"/>
          </a:fillRef>
          <a:effectRef idx="1">
            <a:schemeClr val="accent4"/>
          </a:effectRef>
          <a:fontRef idx="minor">
            <a:schemeClr val="dk1"/>
          </a:fontRef>
        </p:style>
        <p:txBody>
          <a:bodyPr wrap="square" lIns="91428" tIns="45714" rIns="91428" bIns="45714">
            <a:spAutoFit/>
          </a:bodyPr>
          <a:lstStyle/>
          <a:p>
            <a:pPr algn="ctr" defTabSz="914282"/>
            <a:r>
              <a:rPr lang="tr-TR" sz="1200" b="1" dirty="0" smtClean="0">
                <a:solidFill>
                  <a:prstClr val="white"/>
                </a:solidFill>
              </a:rPr>
              <a:t>ORTAKÖY DEVLET HASTANESİ</a:t>
            </a:r>
            <a:endParaRPr lang="tr-TR" sz="1200" b="1" dirty="0">
              <a:solidFill>
                <a:prstClr val="white"/>
              </a:solidFill>
            </a:endParaRPr>
          </a:p>
        </p:txBody>
      </p:sp>
      <p:pic>
        <p:nvPicPr>
          <p:cNvPr id="17" name="Picture 2"/>
          <p:cNvPicPr>
            <a:picLocks noChangeAspect="1" noChangeArrowheads="1"/>
          </p:cNvPicPr>
          <p:nvPr/>
        </p:nvPicPr>
        <p:blipFill>
          <a:blip r:embed="rId3"/>
          <a:stretch>
            <a:fillRect/>
          </a:stretch>
        </p:blipFill>
        <p:spPr bwMode="auto">
          <a:xfrm>
            <a:off x="5000628" y="857239"/>
            <a:ext cx="4000528" cy="3500462"/>
          </a:xfrm>
          <a:prstGeom prst="rect">
            <a:avLst/>
          </a:prstGeom>
          <a:noFill/>
          <a:ln w="15875" cap="flat">
            <a:solidFill>
              <a:schemeClr val="tx2">
                <a:alpha val="67000"/>
              </a:schemeClr>
            </a:solidFill>
            <a:round/>
            <a:headEnd/>
            <a:tailEnd/>
          </a:ln>
          <a:extLst>
            <a:ext uri="{909E8E84-426E-40DD-AFC4-6F175D3DCCD1}">
              <a14:hiddenFill xmlns="" xmlns:a14="http://schemas.microsoft.com/office/drawing/2010/main">
                <a:solidFill>
                  <a:schemeClr val="accent1"/>
                </a:solidFill>
              </a14:hiddenFill>
            </a:ext>
          </a:extLst>
        </p:spPr>
      </p:pic>
      <p:pic>
        <p:nvPicPr>
          <p:cNvPr id="18" name="Picture 2" descr="http://www.ortakoy.gov.tr/deneme/images/logo.png">
            <a:hlinkClick r:id="rId4"/>
          </p:cNvPr>
          <p:cNvPicPr>
            <a:picLocks noChangeArrowheads="1"/>
          </p:cNvPicPr>
          <p:nvPr/>
        </p:nvPicPr>
        <p:blipFill>
          <a:blip r:embed="rId5"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2733284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Dikdörtgen"/>
          <p:cNvSpPr/>
          <p:nvPr/>
        </p:nvSpPr>
        <p:spPr>
          <a:xfrm>
            <a:off x="179515" y="3284477"/>
            <a:ext cx="3582328" cy="276999"/>
          </a:xfrm>
          <a:prstGeom prst="rect">
            <a:avLst/>
          </a:prstGeom>
          <a:solidFill>
            <a:schemeClr val="bg1">
              <a:alpha val="42000"/>
            </a:schemeClr>
          </a:solidFill>
        </p:spPr>
        <p:txBody>
          <a:bodyPr wrap="square" anchor="ctr">
            <a:spAutoFit/>
          </a:bodyPr>
          <a:lstStyle/>
          <a:p>
            <a:pPr marL="1350" algn="just" defTabSz="914282">
              <a:spcBef>
                <a:spcPts val="500"/>
              </a:spcBef>
              <a:spcAft>
                <a:spcPts val="500"/>
              </a:spcAft>
              <a:buClr>
                <a:srgbClr val="C00000"/>
              </a:buClr>
            </a:pPr>
            <a:endParaRPr lang="tr-TR" sz="1200" dirty="0">
              <a:solidFill>
                <a:srgbClr val="FF0000"/>
              </a:solidFill>
            </a:endParaRPr>
          </a:p>
        </p:txBody>
      </p:sp>
      <p:sp>
        <p:nvSpPr>
          <p:cNvPr id="12" name="Metin kutusu 11"/>
          <p:cNvSpPr txBox="1"/>
          <p:nvPr/>
        </p:nvSpPr>
        <p:spPr>
          <a:xfrm>
            <a:off x="0" y="4868835"/>
            <a:ext cx="9144000" cy="369332"/>
          </a:xfrm>
          <a:prstGeom prst="rect">
            <a:avLst/>
          </a:prstGeom>
          <a:solidFill>
            <a:schemeClr val="tx2"/>
          </a:solidFill>
        </p:spPr>
        <p:txBody>
          <a:bodyPr wrap="square" rtlCol="0" anchor="ctr">
            <a:spAutoFit/>
          </a:bodyPr>
          <a:lstStyle/>
          <a:p>
            <a:pPr algn="ctr" defTabSz="914282"/>
            <a:endParaRPr lang="tr-TR" b="1" dirty="0">
              <a:solidFill>
                <a:prstClr val="white"/>
              </a:solidFill>
            </a:endParaRPr>
          </a:p>
        </p:txBody>
      </p:sp>
      <p:grpSp>
        <p:nvGrpSpPr>
          <p:cNvPr id="2" name="Grup 12"/>
          <p:cNvGrpSpPr/>
          <p:nvPr/>
        </p:nvGrpSpPr>
        <p:grpSpPr>
          <a:xfrm>
            <a:off x="0" y="2"/>
            <a:ext cx="9144000" cy="771548"/>
            <a:chOff x="0" y="2"/>
            <a:chExt cx="9144000" cy="771548"/>
          </a:xfrm>
          <a:solidFill>
            <a:srgbClr val="7030A0"/>
          </a:solidFill>
        </p:grpSpPr>
        <p:sp>
          <p:nvSpPr>
            <p:cNvPr id="14" name="133 Dikdörtgen"/>
            <p:cNvSpPr/>
            <p:nvPr/>
          </p:nvSpPr>
          <p:spPr>
            <a:xfrm>
              <a:off x="0" y="2"/>
              <a:ext cx="9144000"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82">
                <a:defRPr/>
              </a:pPr>
              <a:endParaRPr lang="tr-TR" b="1" dirty="0">
                <a:solidFill>
                  <a:prstClr val="white"/>
                </a:solidFill>
                <a:latin typeface="Arial Narrow" pitchFamily="34" charset="0"/>
              </a:endParaRPr>
            </a:p>
          </p:txBody>
        </p:sp>
        <p:sp>
          <p:nvSpPr>
            <p:cNvPr id="15" name="Metin kutusu 14"/>
            <p:cNvSpPr txBox="1"/>
            <p:nvPr/>
          </p:nvSpPr>
          <p:spPr>
            <a:xfrm>
              <a:off x="4572000" y="195489"/>
              <a:ext cx="4572000" cy="400110"/>
            </a:xfrm>
            <a:prstGeom prst="rect">
              <a:avLst/>
            </a:prstGeom>
            <a:solidFill>
              <a:schemeClr val="tx2"/>
            </a:solidFill>
          </p:spPr>
          <p:txBody>
            <a:bodyPr wrap="square" rtlCol="0" anchor="ctr">
              <a:spAutoFit/>
            </a:bodyPr>
            <a:lstStyle/>
            <a:p>
              <a:pPr algn="ctr" defTabSz="914282"/>
              <a:r>
                <a:rPr lang="tr-TR" sz="2000" b="1" dirty="0" smtClean="0">
                  <a:solidFill>
                    <a:prstClr val="white"/>
                  </a:solidFill>
                </a:rPr>
                <a:t>                                 SAĞLIK </a:t>
              </a:r>
              <a:r>
                <a:rPr lang="tr-TR" sz="2000" b="1" dirty="0">
                  <a:solidFill>
                    <a:prstClr val="white"/>
                  </a:solidFill>
                </a:rPr>
                <a:t>GÖSTERGELERİ</a:t>
              </a:r>
            </a:p>
          </p:txBody>
        </p:sp>
      </p:grpSp>
      <p:graphicFrame>
        <p:nvGraphicFramePr>
          <p:cNvPr id="3" name="Tablo 2"/>
          <p:cNvGraphicFramePr>
            <a:graphicFrameLocks noGrp="1"/>
          </p:cNvGraphicFramePr>
          <p:nvPr>
            <p:extLst>
              <p:ext uri="{D42A27DB-BD31-4B8C-83A1-F6EECF244321}">
                <p14:modId xmlns="" xmlns:p14="http://schemas.microsoft.com/office/powerpoint/2010/main" val="3560543036"/>
              </p:ext>
            </p:extLst>
          </p:nvPr>
        </p:nvGraphicFramePr>
        <p:xfrm>
          <a:off x="179515" y="839143"/>
          <a:ext cx="4678237" cy="3964855"/>
        </p:xfrm>
        <a:graphic>
          <a:graphicData uri="http://schemas.openxmlformats.org/drawingml/2006/table">
            <a:tbl>
              <a:tblPr bandRow="1">
                <a:tableStyleId>{21E4AEA4-8DFA-4A89-87EB-49C32662AFE0}</a:tableStyleId>
              </a:tblPr>
              <a:tblGrid>
                <a:gridCol w="2880317">
                  <a:extLst>
                    <a:ext uri="{9D8B030D-6E8A-4147-A177-3AD203B41FA5}">
                      <a16:colId xmlns:a16="http://schemas.microsoft.com/office/drawing/2014/main" xmlns="" val="20000"/>
                    </a:ext>
                  </a:extLst>
                </a:gridCol>
                <a:gridCol w="900101">
                  <a:extLst>
                    <a:ext uri="{9D8B030D-6E8A-4147-A177-3AD203B41FA5}">
                      <a16:colId xmlns:a16="http://schemas.microsoft.com/office/drawing/2014/main" xmlns="" val="20001"/>
                    </a:ext>
                  </a:extLst>
                </a:gridCol>
                <a:gridCol w="897819">
                  <a:extLst>
                    <a:ext uri="{9D8B030D-6E8A-4147-A177-3AD203B41FA5}">
                      <a16:colId xmlns:a16="http://schemas.microsoft.com/office/drawing/2014/main" xmlns="" val="20002"/>
                    </a:ext>
                  </a:extLst>
                </a:gridCol>
              </a:tblGrid>
              <a:tr h="499692">
                <a:tc>
                  <a:txBody>
                    <a:bodyPr/>
                    <a:lstStyle/>
                    <a:p>
                      <a:r>
                        <a:rPr lang="tr-TR" sz="1200" b="1" dirty="0" smtClean="0">
                          <a:latin typeface="Times New Roman" pitchFamily="18" charset="0"/>
                          <a:cs typeface="Times New Roman" pitchFamily="18" charset="0"/>
                        </a:rPr>
                        <a:t>ORTAKÖY</a:t>
                      </a:r>
                      <a:endParaRPr lang="tr-TR" sz="1200" b="1" dirty="0">
                        <a:latin typeface="Times New Roman" pitchFamily="18" charset="0"/>
                        <a:cs typeface="Times New Roman" pitchFamily="18" charset="0"/>
                      </a:endParaRPr>
                    </a:p>
                  </a:txBody>
                  <a:tcPr marT="18000" marB="18000">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tcPr>
                </a:tc>
                <a:tc>
                  <a:txBody>
                    <a:bodyPr/>
                    <a:lstStyle/>
                    <a:p>
                      <a:pPr algn="ctr"/>
                      <a:r>
                        <a:rPr lang="tr-TR" sz="1200" b="1" dirty="0" smtClean="0">
                          <a:latin typeface="Times New Roman" pitchFamily="18" charset="0"/>
                          <a:cs typeface="Times New Roman" pitchFamily="18" charset="0"/>
                        </a:rPr>
                        <a:t>YIL</a:t>
                      </a:r>
                      <a:endParaRPr lang="tr-TR" sz="1200" b="1" dirty="0">
                        <a:latin typeface="Times New Roman" pitchFamily="18" charset="0"/>
                        <a:cs typeface="Times New Roman" pitchFamily="18" charset="0"/>
                      </a:endParaRPr>
                    </a:p>
                  </a:txBody>
                  <a:tcPr marL="45720" marR="45720" marT="0" marB="0" anchor="ctr">
                    <a:lnT w="12700" cap="flat" cmpd="sng" algn="ctr">
                      <a:solidFill>
                        <a:schemeClr val="tx2"/>
                      </a:solidFill>
                      <a:prstDash val="solid"/>
                      <a:round/>
                      <a:headEnd type="none" w="med" len="med"/>
                      <a:tailEnd type="none" w="med" len="med"/>
                    </a:lnT>
                  </a:tcPr>
                </a:tc>
                <a:tc>
                  <a:txBody>
                    <a:bodyPr/>
                    <a:lstStyle/>
                    <a:p>
                      <a:pPr algn="r"/>
                      <a:r>
                        <a:rPr lang="tr-TR" sz="1200" b="1" dirty="0" smtClean="0">
                          <a:latin typeface="Times New Roman" pitchFamily="18" charset="0"/>
                          <a:cs typeface="Times New Roman" pitchFamily="18" charset="0"/>
                        </a:rPr>
                        <a:t>Oran /Sayı</a:t>
                      </a:r>
                    </a:p>
                  </a:txBody>
                  <a:tcPr marL="45720" marR="45720" marT="0" marB="0"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xmlns="" val="10000"/>
                  </a:ext>
                </a:extLst>
              </a:tr>
              <a:tr h="434340">
                <a:tc>
                  <a:txBody>
                    <a:bodyPr/>
                    <a:lstStyle/>
                    <a:p>
                      <a:r>
                        <a:rPr lang="tr-TR" sz="1200" kern="1200" dirty="0" smtClean="0">
                          <a:solidFill>
                            <a:schemeClr val="tx1"/>
                          </a:solidFill>
                          <a:latin typeface="Times New Roman" pitchFamily="18" charset="0"/>
                          <a:ea typeface="+mn-ea"/>
                          <a:cs typeface="Times New Roman" pitchFamily="18" charset="0"/>
                        </a:rPr>
                        <a:t>On Bin Kişi Başına Düşen</a:t>
                      </a:r>
                      <a:r>
                        <a:rPr lang="tr-TR" sz="1200" kern="1200" baseline="0" dirty="0" smtClean="0">
                          <a:solidFill>
                            <a:schemeClr val="tx1"/>
                          </a:solidFill>
                          <a:latin typeface="Times New Roman" pitchFamily="18" charset="0"/>
                          <a:ea typeface="+mn-ea"/>
                          <a:cs typeface="Times New Roman" pitchFamily="18" charset="0"/>
                        </a:rPr>
                        <a:t> Yatak Sayısı</a:t>
                      </a:r>
                      <a:endParaRPr lang="tr-TR" sz="1200" kern="1200" dirty="0">
                        <a:solidFill>
                          <a:schemeClr val="tx1"/>
                        </a:solidFill>
                        <a:latin typeface="Times New Roman" pitchFamily="18" charset="0"/>
                        <a:ea typeface="+mn-ea"/>
                        <a:cs typeface="Times New Roman" pitchFamily="18" charset="0"/>
                      </a:endParaRPr>
                    </a:p>
                  </a:txBody>
                  <a:tcPr marL="106680" marR="106680" marT="0" marB="0" anchor="ctr">
                    <a:lnL w="12700" cap="flat" cmpd="sng" algn="ctr">
                      <a:solidFill>
                        <a:schemeClr val="tx2"/>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2020</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14,9</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1"/>
                  </a:ext>
                </a:extLst>
              </a:tr>
              <a:tr h="427557">
                <a:tc>
                  <a:txBody>
                    <a:bodyPr/>
                    <a:lstStyle/>
                    <a:p>
                      <a:r>
                        <a:rPr lang="tr-TR" sz="1200" kern="1200" dirty="0">
                          <a:solidFill>
                            <a:schemeClr val="tx1"/>
                          </a:solidFill>
                          <a:latin typeface="Times New Roman" pitchFamily="18" charset="0"/>
                          <a:ea typeface="+mn-ea"/>
                          <a:cs typeface="Times New Roman" pitchFamily="18" charset="0"/>
                        </a:rPr>
                        <a:t>Yoğun Bakım Yatak Sayısı </a:t>
                      </a:r>
                    </a:p>
                  </a:txBody>
                  <a:tcPr marL="106680" marR="106680" marT="0" marB="0" anchor="ctr">
                    <a:lnL w="12700" cap="flat" cmpd="sng" algn="ctr">
                      <a:solidFill>
                        <a:schemeClr val="tx2"/>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2020</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4</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2"/>
                  </a:ext>
                </a:extLst>
              </a:tr>
              <a:tr h="562995">
                <a:tc>
                  <a:txBody>
                    <a:bodyPr/>
                    <a:lstStyle/>
                    <a:p>
                      <a:r>
                        <a:rPr lang="tr-TR" sz="1200" kern="1200" dirty="0">
                          <a:solidFill>
                            <a:schemeClr val="tx1"/>
                          </a:solidFill>
                          <a:latin typeface="Times New Roman" pitchFamily="18" charset="0"/>
                          <a:ea typeface="+mn-ea"/>
                          <a:cs typeface="Times New Roman" pitchFamily="18" charset="0"/>
                        </a:rPr>
                        <a:t>Doktor (</a:t>
                      </a:r>
                      <a:r>
                        <a:rPr lang="tr-TR" sz="1200" kern="1200" dirty="0" err="1">
                          <a:solidFill>
                            <a:schemeClr val="tx1"/>
                          </a:solidFill>
                          <a:latin typeface="Times New Roman" pitchFamily="18" charset="0"/>
                          <a:ea typeface="+mn-ea"/>
                          <a:cs typeface="Times New Roman" pitchFamily="18" charset="0"/>
                        </a:rPr>
                        <a:t>Uzm</a:t>
                      </a:r>
                      <a:r>
                        <a:rPr lang="tr-TR" sz="1200" kern="1200" dirty="0">
                          <a:solidFill>
                            <a:schemeClr val="tx1"/>
                          </a:solidFill>
                          <a:latin typeface="Times New Roman" pitchFamily="18" charset="0"/>
                          <a:ea typeface="+mn-ea"/>
                          <a:cs typeface="Times New Roman" pitchFamily="18" charset="0"/>
                        </a:rPr>
                        <a:t>.+</a:t>
                      </a:r>
                      <a:r>
                        <a:rPr lang="tr-TR" sz="1200" kern="1200" dirty="0" err="1">
                          <a:solidFill>
                            <a:schemeClr val="tx1"/>
                          </a:solidFill>
                          <a:latin typeface="Times New Roman" pitchFamily="18" charset="0"/>
                          <a:ea typeface="+mn-ea"/>
                          <a:cs typeface="Times New Roman" pitchFamily="18" charset="0"/>
                        </a:rPr>
                        <a:t>Prt</a:t>
                      </a:r>
                      <a:r>
                        <a:rPr lang="tr-TR" sz="1200" kern="1200" dirty="0">
                          <a:solidFill>
                            <a:schemeClr val="tx1"/>
                          </a:solidFill>
                          <a:latin typeface="Times New Roman" pitchFamily="18" charset="0"/>
                          <a:ea typeface="+mn-ea"/>
                          <a:cs typeface="Times New Roman" pitchFamily="18" charset="0"/>
                        </a:rPr>
                        <a:t>.) Başına Düşen Kişi </a:t>
                      </a:r>
                      <a:r>
                        <a:rPr lang="tr-TR" sz="1200" kern="1200" dirty="0" smtClean="0">
                          <a:solidFill>
                            <a:schemeClr val="tx1"/>
                          </a:solidFill>
                          <a:latin typeface="Times New Roman" pitchFamily="18" charset="0"/>
                          <a:ea typeface="+mn-ea"/>
                          <a:cs typeface="Times New Roman" pitchFamily="18" charset="0"/>
                        </a:rPr>
                        <a:t>Sayısı (Nüfus/Doktor)</a:t>
                      </a:r>
                      <a:endParaRPr lang="tr-TR" sz="1200" kern="1200" dirty="0">
                        <a:solidFill>
                          <a:schemeClr val="tx1"/>
                        </a:solidFill>
                        <a:latin typeface="Times New Roman" pitchFamily="18" charset="0"/>
                        <a:ea typeface="+mn-ea"/>
                        <a:cs typeface="Times New Roman" pitchFamily="18" charset="0"/>
                      </a:endParaRPr>
                    </a:p>
                  </a:txBody>
                  <a:tcPr marL="106680" marR="106680" marT="0" marB="0" anchor="ctr">
                    <a:lnL w="12700" cap="flat" cmpd="sng" algn="ctr">
                      <a:solidFill>
                        <a:schemeClr val="tx2"/>
                      </a:solidFill>
                      <a:prstDash val="solid"/>
                      <a:round/>
                      <a:headEnd type="none" w="med" len="med"/>
                      <a:tailEnd type="none" w="med" len="med"/>
                    </a:lnL>
                  </a:tcPr>
                </a:tc>
                <a:tc>
                  <a:txBody>
                    <a:bodyPr/>
                    <a:lstStyle/>
                    <a:p>
                      <a:pPr marL="0" algn="ctr" defTabSz="914400" rtl="0" eaLnBrk="1" latinLnBrk="0" hangingPunct="1"/>
                      <a:r>
                        <a:rPr lang="tr-TR" sz="1200" kern="1200" dirty="0" smtClean="0">
                          <a:solidFill>
                            <a:schemeClr val="tx1"/>
                          </a:solidFill>
                          <a:latin typeface="Times New Roman" pitchFamily="18" charset="0"/>
                          <a:ea typeface="+mn-ea"/>
                          <a:cs typeface="Times New Roman" pitchFamily="18" charset="0"/>
                        </a:rPr>
                        <a:t>2020</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tc>
                <a:tc>
                  <a:txBody>
                    <a:bodyPr/>
                    <a:lstStyle/>
                    <a:p>
                      <a:pPr marL="0" algn="r" defTabSz="914400" rtl="0" eaLnBrk="1" latinLnBrk="0" hangingPunct="1"/>
                      <a:r>
                        <a:rPr lang="tr-TR" sz="1200" kern="1200" dirty="0" smtClean="0">
                          <a:solidFill>
                            <a:schemeClr val="tx1"/>
                          </a:solidFill>
                          <a:latin typeface="Times New Roman" pitchFamily="18" charset="0"/>
                          <a:ea typeface="+mn-ea"/>
                          <a:cs typeface="Times New Roman" pitchFamily="18" charset="0"/>
                        </a:rPr>
                        <a:t>997</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3"/>
                  </a:ext>
                </a:extLst>
              </a:tr>
              <a:tr h="427557">
                <a:tc>
                  <a:txBody>
                    <a:bodyPr/>
                    <a:lstStyle/>
                    <a:p>
                      <a:r>
                        <a:rPr lang="tr-TR" sz="1200" kern="1200" dirty="0">
                          <a:solidFill>
                            <a:schemeClr val="tx1"/>
                          </a:solidFill>
                          <a:latin typeface="Times New Roman" pitchFamily="18" charset="0"/>
                          <a:ea typeface="+mn-ea"/>
                          <a:cs typeface="Times New Roman" pitchFamily="18" charset="0"/>
                        </a:rPr>
                        <a:t>Doğurganlık </a:t>
                      </a:r>
                      <a:r>
                        <a:rPr lang="tr-TR" sz="1200" kern="1200" dirty="0" smtClean="0">
                          <a:solidFill>
                            <a:schemeClr val="tx1"/>
                          </a:solidFill>
                          <a:latin typeface="Times New Roman" pitchFamily="18" charset="0"/>
                          <a:ea typeface="+mn-ea"/>
                          <a:cs typeface="Times New Roman" pitchFamily="18" charset="0"/>
                        </a:rPr>
                        <a:t>Hızı (Binde)</a:t>
                      </a:r>
                      <a:endParaRPr lang="tr-TR" sz="1200" kern="1200" dirty="0">
                        <a:solidFill>
                          <a:schemeClr val="tx1"/>
                        </a:solidFill>
                        <a:latin typeface="Times New Roman" pitchFamily="18" charset="0"/>
                        <a:ea typeface="+mn-ea"/>
                        <a:cs typeface="Times New Roman" pitchFamily="18" charset="0"/>
                      </a:endParaRPr>
                    </a:p>
                  </a:txBody>
                  <a:tcPr marL="106680" marR="106680" marT="0" marB="0" anchor="ctr">
                    <a:lnL w="12700" cap="flat" cmpd="sng" algn="ctr">
                      <a:solidFill>
                        <a:schemeClr val="tx2"/>
                      </a:solidFill>
                      <a:prstDash val="solid"/>
                      <a:round/>
                      <a:headEnd type="none" w="med" len="med"/>
                      <a:tailEnd type="none" w="med" len="med"/>
                    </a:lnL>
                  </a:tcPr>
                </a:tc>
                <a:tc>
                  <a:txBody>
                    <a:bodyPr/>
                    <a:lstStyle/>
                    <a:p>
                      <a:pPr marL="0" algn="ctr" defTabSz="914400" rtl="0" eaLnBrk="1" latinLnBrk="0" hangingPunct="1"/>
                      <a:r>
                        <a:rPr lang="tr-TR" sz="1200" kern="1200" dirty="0" smtClean="0">
                          <a:solidFill>
                            <a:schemeClr val="tx1"/>
                          </a:solidFill>
                          <a:latin typeface="Times New Roman" pitchFamily="18" charset="0"/>
                          <a:ea typeface="+mn-ea"/>
                          <a:cs typeface="Times New Roman" pitchFamily="18" charset="0"/>
                        </a:rPr>
                        <a:t>2020</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tc>
                <a:tc>
                  <a:txBody>
                    <a:bodyPr/>
                    <a:lstStyle/>
                    <a:p>
                      <a:pPr marL="0" algn="r" defTabSz="914400" rtl="0" eaLnBrk="1" latinLnBrk="0" hangingPunct="1"/>
                      <a:r>
                        <a:rPr lang="tr-TR" sz="1200" kern="1200" dirty="0" smtClean="0">
                          <a:solidFill>
                            <a:schemeClr val="tx1"/>
                          </a:solidFill>
                          <a:latin typeface="Times New Roman" pitchFamily="18" charset="0"/>
                          <a:ea typeface="+mn-ea"/>
                          <a:cs typeface="Times New Roman" pitchFamily="18" charset="0"/>
                        </a:rPr>
                        <a:t>32,4</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4"/>
                  </a:ext>
                </a:extLst>
              </a:tr>
              <a:tr h="427557">
                <a:tc>
                  <a:txBody>
                    <a:bodyPr/>
                    <a:lstStyle/>
                    <a:p>
                      <a:r>
                        <a:rPr lang="tr-TR" sz="1200" kern="1200" dirty="0">
                          <a:solidFill>
                            <a:schemeClr val="tx1"/>
                          </a:solidFill>
                          <a:latin typeface="Times New Roman" pitchFamily="18" charset="0"/>
                          <a:ea typeface="+mn-ea"/>
                          <a:cs typeface="Times New Roman" pitchFamily="18" charset="0"/>
                        </a:rPr>
                        <a:t>Bebek Ölüm Hızı </a:t>
                      </a:r>
                      <a:r>
                        <a:rPr lang="tr-TR" sz="1200" kern="1200" dirty="0" smtClean="0">
                          <a:solidFill>
                            <a:schemeClr val="tx1"/>
                          </a:solidFill>
                          <a:latin typeface="Times New Roman" pitchFamily="18" charset="0"/>
                          <a:ea typeface="+mn-ea"/>
                          <a:cs typeface="Times New Roman" pitchFamily="18" charset="0"/>
                        </a:rPr>
                        <a:t>(Binde)</a:t>
                      </a:r>
                      <a:endParaRPr lang="tr-TR" sz="1200" kern="1200" dirty="0">
                        <a:solidFill>
                          <a:schemeClr val="tx1"/>
                        </a:solidFill>
                        <a:latin typeface="Times New Roman" pitchFamily="18" charset="0"/>
                        <a:ea typeface="+mn-ea"/>
                        <a:cs typeface="Times New Roman" pitchFamily="18" charset="0"/>
                      </a:endParaRPr>
                    </a:p>
                  </a:txBody>
                  <a:tcPr marL="106680" marR="106680" marT="0" marB="0" anchor="ctr">
                    <a:lnL w="12700" cap="flat" cmpd="sng" algn="ctr">
                      <a:solidFill>
                        <a:schemeClr val="tx2"/>
                      </a:solidFill>
                      <a:prstDash val="solid"/>
                      <a:round/>
                      <a:headEnd type="none" w="med" len="med"/>
                      <a:tailEnd type="none" w="med" len="med"/>
                    </a:lnL>
                  </a:tcPr>
                </a:tc>
                <a:tc>
                  <a:txBody>
                    <a:bodyPr/>
                    <a:lstStyle/>
                    <a:p>
                      <a:pPr marL="0" algn="ctr" defTabSz="914400" rtl="0" eaLnBrk="1" latinLnBrk="0" hangingPunct="1"/>
                      <a:r>
                        <a:rPr lang="tr-TR" sz="1200" kern="1200" dirty="0" smtClean="0">
                          <a:solidFill>
                            <a:schemeClr val="tx1"/>
                          </a:solidFill>
                          <a:latin typeface="Times New Roman" pitchFamily="18" charset="0"/>
                          <a:ea typeface="+mn-ea"/>
                          <a:cs typeface="Times New Roman" pitchFamily="18" charset="0"/>
                        </a:rPr>
                        <a:t>2020</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tc>
                <a:tc>
                  <a:txBody>
                    <a:bodyPr/>
                    <a:lstStyle/>
                    <a:p>
                      <a:pPr marL="0" algn="r" defTabSz="914400" rtl="0" eaLnBrk="1" latinLnBrk="0" hangingPunct="1"/>
                      <a:r>
                        <a:rPr lang="tr-TR" sz="1200" kern="1200" dirty="0" smtClean="0">
                          <a:solidFill>
                            <a:schemeClr val="tx1"/>
                          </a:solidFill>
                          <a:latin typeface="Times New Roman" pitchFamily="18" charset="0"/>
                          <a:ea typeface="+mn-ea"/>
                          <a:cs typeface="Times New Roman" pitchFamily="18" charset="0"/>
                        </a:rPr>
                        <a:t>2,3</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5"/>
                  </a:ext>
                </a:extLst>
              </a:tr>
              <a:tr h="427557">
                <a:tc>
                  <a:txBody>
                    <a:bodyPr/>
                    <a:lstStyle/>
                    <a:p>
                      <a:r>
                        <a:rPr lang="tr-TR" sz="1200" kern="1200" dirty="0">
                          <a:solidFill>
                            <a:schemeClr val="tx1"/>
                          </a:solidFill>
                          <a:latin typeface="Times New Roman" pitchFamily="18" charset="0"/>
                          <a:ea typeface="+mn-ea"/>
                          <a:cs typeface="Times New Roman" pitchFamily="18" charset="0"/>
                        </a:rPr>
                        <a:t>Kaba Doğum Hızı </a:t>
                      </a:r>
                      <a:r>
                        <a:rPr lang="tr-TR" sz="1200" kern="1200" dirty="0" smtClean="0">
                          <a:solidFill>
                            <a:schemeClr val="tx1"/>
                          </a:solidFill>
                          <a:latin typeface="Times New Roman" pitchFamily="18" charset="0"/>
                          <a:ea typeface="+mn-ea"/>
                          <a:cs typeface="Times New Roman" pitchFamily="18" charset="0"/>
                        </a:rPr>
                        <a:t>(Binde)</a:t>
                      </a:r>
                      <a:endParaRPr lang="tr-TR" sz="1200" kern="1200" dirty="0">
                        <a:solidFill>
                          <a:schemeClr val="tx1"/>
                        </a:solidFill>
                        <a:latin typeface="Times New Roman" pitchFamily="18" charset="0"/>
                        <a:ea typeface="+mn-ea"/>
                        <a:cs typeface="Times New Roman" pitchFamily="18" charset="0"/>
                      </a:endParaRPr>
                    </a:p>
                  </a:txBody>
                  <a:tcPr marL="106680" marR="106680" marT="0" marB="0" anchor="ctr">
                    <a:lnL w="12700" cap="flat" cmpd="sng" algn="ctr">
                      <a:solidFill>
                        <a:schemeClr val="tx2"/>
                      </a:solidFill>
                      <a:prstDash val="solid"/>
                      <a:round/>
                      <a:headEnd type="none" w="med" len="med"/>
                      <a:tailEnd type="none" w="med" len="med"/>
                    </a:lnL>
                  </a:tcPr>
                </a:tc>
                <a:tc>
                  <a:txBody>
                    <a:bodyPr/>
                    <a:lstStyle/>
                    <a:p>
                      <a:pPr marL="0" algn="ctr" defTabSz="914400" rtl="0" eaLnBrk="1" latinLnBrk="0" hangingPunct="1"/>
                      <a:r>
                        <a:rPr lang="tr-TR" sz="1200" kern="1200" dirty="0" smtClean="0">
                          <a:solidFill>
                            <a:schemeClr val="tx1"/>
                          </a:solidFill>
                          <a:latin typeface="Times New Roman" pitchFamily="18" charset="0"/>
                          <a:ea typeface="+mn-ea"/>
                          <a:cs typeface="Times New Roman" pitchFamily="18" charset="0"/>
                        </a:rPr>
                        <a:t>2020</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tc>
                <a:tc>
                  <a:txBody>
                    <a:bodyPr/>
                    <a:lstStyle/>
                    <a:p>
                      <a:pPr marL="0" algn="r" defTabSz="914400" rtl="0" eaLnBrk="1" latinLnBrk="0" hangingPunct="1"/>
                      <a:r>
                        <a:rPr lang="tr-TR" sz="1200" kern="1200" dirty="0" smtClean="0">
                          <a:solidFill>
                            <a:schemeClr val="tx1"/>
                          </a:solidFill>
                          <a:latin typeface="Times New Roman" pitchFamily="18" charset="0"/>
                          <a:ea typeface="+mn-ea"/>
                          <a:cs typeface="Times New Roman" pitchFamily="18" charset="0"/>
                        </a:rPr>
                        <a:t>4,3</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6"/>
                  </a:ext>
                </a:extLst>
              </a:tr>
              <a:tr h="427557">
                <a:tc>
                  <a:txBody>
                    <a:bodyPr/>
                    <a:lstStyle/>
                    <a:p>
                      <a:r>
                        <a:rPr lang="tr-TR" sz="1200" kern="1200" dirty="0">
                          <a:solidFill>
                            <a:schemeClr val="tx1"/>
                          </a:solidFill>
                          <a:latin typeface="Times New Roman" pitchFamily="18" charset="0"/>
                          <a:ea typeface="+mn-ea"/>
                          <a:cs typeface="Times New Roman" pitchFamily="18" charset="0"/>
                        </a:rPr>
                        <a:t>Kaba Ölüm Hızı </a:t>
                      </a:r>
                      <a:r>
                        <a:rPr lang="tr-TR" sz="1200" kern="1200" dirty="0" smtClean="0">
                          <a:solidFill>
                            <a:schemeClr val="tx1"/>
                          </a:solidFill>
                          <a:latin typeface="Times New Roman" pitchFamily="18" charset="0"/>
                          <a:ea typeface="+mn-ea"/>
                          <a:cs typeface="Times New Roman" pitchFamily="18" charset="0"/>
                        </a:rPr>
                        <a:t>(Binde</a:t>
                      </a:r>
                      <a:r>
                        <a:rPr lang="tr-TR" sz="1200" kern="1200" dirty="0">
                          <a:solidFill>
                            <a:schemeClr val="tx1"/>
                          </a:solidFill>
                          <a:latin typeface="Times New Roman" pitchFamily="18" charset="0"/>
                          <a:ea typeface="+mn-ea"/>
                          <a:cs typeface="Times New Roman" pitchFamily="18" charset="0"/>
                        </a:rPr>
                        <a:t>)</a:t>
                      </a:r>
                    </a:p>
                  </a:txBody>
                  <a:tcPr marL="106680" marR="106680" marT="0" marB="0" anchor="ctr">
                    <a:lnL w="12700" cap="flat" cmpd="sng" algn="ctr">
                      <a:solidFill>
                        <a:schemeClr val="tx2"/>
                      </a:solidFill>
                      <a:prstDash val="solid"/>
                      <a:round/>
                      <a:headEnd type="none" w="med" len="med"/>
                      <a:tailEnd type="none" w="med" len="med"/>
                    </a:lnL>
                  </a:tcPr>
                </a:tc>
                <a:tc>
                  <a:txBody>
                    <a:bodyPr/>
                    <a:lstStyle/>
                    <a:p>
                      <a:pPr marL="0" algn="ctr" defTabSz="914400" rtl="0" eaLnBrk="1" latinLnBrk="0" hangingPunct="1"/>
                      <a:r>
                        <a:rPr lang="tr-TR" sz="1200" kern="1200" dirty="0" smtClean="0">
                          <a:solidFill>
                            <a:schemeClr val="tx1"/>
                          </a:solidFill>
                          <a:latin typeface="Times New Roman" pitchFamily="18" charset="0"/>
                          <a:ea typeface="+mn-ea"/>
                          <a:cs typeface="Times New Roman" pitchFamily="18" charset="0"/>
                        </a:rPr>
                        <a:t>2020</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tc>
                <a:tc>
                  <a:txBody>
                    <a:bodyPr/>
                    <a:lstStyle/>
                    <a:p>
                      <a:pPr marL="0" algn="r" defTabSz="914400" rtl="0" eaLnBrk="1" latinLnBrk="0" hangingPunct="1"/>
                      <a:r>
                        <a:rPr lang="tr-TR" sz="1200" kern="1200" dirty="0" smtClean="0">
                          <a:solidFill>
                            <a:schemeClr val="tx1"/>
                          </a:solidFill>
                          <a:latin typeface="Times New Roman" pitchFamily="18" charset="0"/>
                          <a:ea typeface="+mn-ea"/>
                          <a:cs typeface="Times New Roman" pitchFamily="18" charset="0"/>
                        </a:rPr>
                        <a:t>1,78</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7"/>
                  </a:ext>
                </a:extLst>
              </a:tr>
              <a:tr h="330043">
                <a:tc>
                  <a:txBody>
                    <a:bodyPr/>
                    <a:lstStyle/>
                    <a:p>
                      <a:r>
                        <a:rPr lang="tr-TR" sz="1200" kern="1200" dirty="0">
                          <a:solidFill>
                            <a:schemeClr val="tx1"/>
                          </a:solidFill>
                          <a:latin typeface="Times New Roman" pitchFamily="18" charset="0"/>
                          <a:ea typeface="+mn-ea"/>
                          <a:cs typeface="Times New Roman" pitchFamily="18" charset="0"/>
                        </a:rPr>
                        <a:t>Aktif Diyaliz Cihazı Sayısı</a:t>
                      </a:r>
                    </a:p>
                  </a:txBody>
                  <a:tcPr marL="106680" marR="106680" marT="0" marB="0" anchor="ctr">
                    <a:lnL w="12700" cap="flat" cmpd="sng" algn="ctr">
                      <a:solidFill>
                        <a:schemeClr val="tx2"/>
                      </a:solidFill>
                      <a:prstDash val="solid"/>
                      <a:round/>
                      <a:headEnd type="none" w="med" len="med"/>
                      <a:tailEnd type="none" w="med" len="med"/>
                    </a:lnL>
                    <a:lnB w="12700" cap="flat" cmpd="sng" algn="ctr">
                      <a:solidFill>
                        <a:schemeClr val="tx2"/>
                      </a:solidFill>
                      <a:prstDash val="solid"/>
                      <a:round/>
                      <a:headEnd type="none" w="med" len="med"/>
                      <a:tailEnd type="none" w="med" len="med"/>
                    </a:lnB>
                  </a:tcPr>
                </a:tc>
                <a:tc>
                  <a:txBody>
                    <a:bodyPr/>
                    <a:lstStyle/>
                    <a:p>
                      <a:pPr marL="0" algn="ctr" defTabSz="914400" rtl="0" eaLnBrk="1" latinLnBrk="0" hangingPunct="1"/>
                      <a:r>
                        <a:rPr lang="tr-TR" sz="1200" kern="1200" dirty="0" smtClean="0">
                          <a:solidFill>
                            <a:schemeClr val="tx1"/>
                          </a:solidFill>
                          <a:latin typeface="Times New Roman" pitchFamily="18" charset="0"/>
                          <a:ea typeface="+mn-ea"/>
                          <a:cs typeface="Times New Roman" pitchFamily="18" charset="0"/>
                        </a:rPr>
                        <a:t>2020</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lnB w="12700" cap="flat" cmpd="sng" algn="ctr">
                      <a:solidFill>
                        <a:schemeClr val="tx2"/>
                      </a:solidFill>
                      <a:prstDash val="solid"/>
                      <a:round/>
                      <a:headEnd type="none" w="med" len="med"/>
                      <a:tailEnd type="none" w="med" len="med"/>
                    </a:lnB>
                  </a:tcPr>
                </a:tc>
                <a:tc>
                  <a:txBody>
                    <a:bodyPr/>
                    <a:lstStyle/>
                    <a:p>
                      <a:pPr marL="0" algn="r" defTabSz="914400" rtl="0" eaLnBrk="1" latinLnBrk="0" hangingPunct="1"/>
                      <a:r>
                        <a:rPr lang="tr-TR" sz="1200" kern="1200" dirty="0" smtClean="0">
                          <a:solidFill>
                            <a:schemeClr val="tx1"/>
                          </a:solidFill>
                          <a:latin typeface="Times New Roman" pitchFamily="18" charset="0"/>
                          <a:ea typeface="+mn-ea"/>
                          <a:cs typeface="Times New Roman" pitchFamily="18" charset="0"/>
                        </a:rPr>
                        <a:t>12</a:t>
                      </a:r>
                      <a:endParaRPr lang="tr-TR" sz="1200" kern="1200" dirty="0">
                        <a:solidFill>
                          <a:schemeClr val="tx1"/>
                        </a:solidFill>
                        <a:latin typeface="Times New Roman" pitchFamily="18" charset="0"/>
                        <a:ea typeface="+mn-ea"/>
                        <a:cs typeface="Times New Roman" pitchFamily="18" charset="0"/>
                      </a:endParaRPr>
                    </a:p>
                  </a:txBody>
                  <a:tcPr marL="106667" marR="106667" marT="0" marB="0" anchor="ctr">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
        <p:nvSpPr>
          <p:cNvPr id="10" name="Dikdörtgen 9"/>
          <p:cNvSpPr/>
          <p:nvPr/>
        </p:nvSpPr>
        <p:spPr>
          <a:xfrm>
            <a:off x="5000628" y="4496234"/>
            <a:ext cx="4000528" cy="276987"/>
          </a:xfrm>
          <a:prstGeom prst="rect">
            <a:avLst/>
          </a:prstGeom>
          <a:solidFill>
            <a:schemeClr val="tx2"/>
          </a:solidFill>
          <a:ln w="12700" cap="flat">
            <a:noFill/>
          </a:ln>
        </p:spPr>
        <p:style>
          <a:lnRef idx="1">
            <a:schemeClr val="accent4"/>
          </a:lnRef>
          <a:fillRef idx="2">
            <a:schemeClr val="accent4"/>
          </a:fillRef>
          <a:effectRef idx="1">
            <a:schemeClr val="accent4"/>
          </a:effectRef>
          <a:fontRef idx="minor">
            <a:schemeClr val="dk1"/>
          </a:fontRef>
        </p:style>
        <p:txBody>
          <a:bodyPr wrap="square" lIns="91428" tIns="45714" rIns="91428" bIns="45714">
            <a:spAutoFit/>
          </a:bodyPr>
          <a:lstStyle/>
          <a:p>
            <a:pPr algn="ctr" defTabSz="914282"/>
            <a:r>
              <a:rPr lang="tr-TR" sz="1200" b="1" dirty="0" smtClean="0">
                <a:solidFill>
                  <a:prstClr val="white"/>
                </a:solidFill>
              </a:rPr>
              <a:t>ORTAKÖY DEVLET HASTANESİ- LABORATUVAR BÖLÜMÜ</a:t>
            </a:r>
            <a:endParaRPr lang="tr-TR" sz="1200" b="1" dirty="0">
              <a:solidFill>
                <a:prstClr val="white"/>
              </a:solidFill>
            </a:endParaRPr>
          </a:p>
        </p:txBody>
      </p:sp>
      <p:pic>
        <p:nvPicPr>
          <p:cNvPr id="17" name="Picture 2"/>
          <p:cNvPicPr>
            <a:picLocks noChangeAspect="1" noChangeArrowheads="1"/>
          </p:cNvPicPr>
          <p:nvPr/>
        </p:nvPicPr>
        <p:blipFill>
          <a:blip r:embed="rId3"/>
          <a:stretch>
            <a:fillRect/>
          </a:stretch>
        </p:blipFill>
        <p:spPr bwMode="auto">
          <a:xfrm>
            <a:off x="5000628" y="857239"/>
            <a:ext cx="4000527" cy="3489475"/>
          </a:xfrm>
          <a:prstGeom prst="rect">
            <a:avLst/>
          </a:prstGeom>
          <a:noFill/>
          <a:ln w="15875" cap="flat">
            <a:solidFill>
              <a:schemeClr val="tx2">
                <a:alpha val="67000"/>
              </a:schemeClr>
            </a:solidFill>
            <a:round/>
            <a:headEnd/>
            <a:tailEnd/>
          </a:ln>
          <a:extLst>
            <a:ext uri="{909E8E84-426E-40DD-AFC4-6F175D3DCCD1}">
              <a14:hiddenFill xmlns="" xmlns:a14="http://schemas.microsoft.com/office/drawing/2010/main">
                <a:solidFill>
                  <a:schemeClr val="accent1"/>
                </a:solidFill>
              </a14:hiddenFill>
            </a:ext>
          </a:extLst>
        </p:spPr>
      </p:pic>
      <p:pic>
        <p:nvPicPr>
          <p:cNvPr id="18" name="Picture 2" descr="http://www.ortakoy.gov.tr/deneme/images/logo.png">
            <a:hlinkClick r:id="rId4"/>
          </p:cNvPr>
          <p:cNvPicPr>
            <a:picLocks noChangeArrowheads="1"/>
          </p:cNvPicPr>
          <p:nvPr/>
        </p:nvPicPr>
        <p:blipFill>
          <a:blip r:embed="rId5"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2733284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p:cNvSpPr txBox="1">
            <a:spLocks noChangeArrowheads="1"/>
          </p:cNvSpPr>
          <p:nvPr/>
        </p:nvSpPr>
        <p:spPr bwMode="auto">
          <a:xfrm>
            <a:off x="0" y="4837113"/>
            <a:ext cx="9144000" cy="306387"/>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428" tIns="45714" rIns="91428" bIns="4571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tr-TR" altLang="tr-TR" sz="1400" b="1" dirty="0" smtClean="0">
                <a:solidFill>
                  <a:schemeClr val="bg1"/>
                </a:solidFill>
                <a:latin typeface="+mn-lt"/>
              </a:rPr>
              <a:t>ORTAKÖY </a:t>
            </a:r>
            <a:r>
              <a:rPr lang="tr-TR" altLang="tr-TR" sz="1400" b="1" dirty="0">
                <a:solidFill>
                  <a:schemeClr val="bg1"/>
                </a:solidFill>
                <a:latin typeface="+mn-lt"/>
              </a:rPr>
              <a:t>DEVLET </a:t>
            </a:r>
            <a:r>
              <a:rPr lang="tr-TR" altLang="tr-TR" sz="1400" b="1" dirty="0" smtClean="0">
                <a:solidFill>
                  <a:schemeClr val="bg1"/>
                </a:solidFill>
                <a:latin typeface="+mn-lt"/>
              </a:rPr>
              <a:t>HASTANESİ  POLİKLİNİKLERİ</a:t>
            </a:r>
            <a:endParaRPr lang="tr-TR" altLang="tr-TR" sz="1400" b="1" dirty="0">
              <a:solidFill>
                <a:schemeClr val="bg1"/>
              </a:solidFill>
              <a:latin typeface="+mn-lt"/>
            </a:endParaRPr>
          </a:p>
        </p:txBody>
      </p:sp>
      <p:pic>
        <p:nvPicPr>
          <p:cNvPr id="5" name="Picture 3" descr="C:\Users\ALI\AppData\Local\Microsoft\Windows\Temporary Internet Files\Content.IE5\CYSWRAOY\IMG_1491.JPG"/>
          <p:cNvPicPr preferRelativeResize="0">
            <a:picLocks noChangeArrowheads="1"/>
          </p:cNvPicPr>
          <p:nvPr/>
        </p:nvPicPr>
        <p:blipFill>
          <a:blip r:embed="rId2"/>
          <a:stretch>
            <a:fillRect/>
          </a:stretch>
        </p:blipFill>
        <p:spPr bwMode="auto">
          <a:xfrm>
            <a:off x="142844" y="142858"/>
            <a:ext cx="8929750" cy="4572032"/>
          </a:xfrm>
          <a:prstGeom prst="rect">
            <a:avLst/>
          </a:prstGeom>
          <a:ln w="12700" cap="sq">
            <a:solidFill>
              <a:schemeClr val="tx2"/>
            </a:solidFill>
            <a:prstDash val="solid"/>
            <a:miter lim="800000"/>
          </a:ln>
          <a:effectLst>
            <a:outerShdw blurRad="50800" dist="38100" dir="2700000" algn="tl" rotWithShape="0">
              <a:srgbClr val="000000">
                <a:alpha val="43000"/>
              </a:srgbClr>
            </a:outerShdw>
          </a:effectLst>
          <a:extLst/>
        </p:spPr>
      </p:pic>
    </p:spTree>
    <p:extLst>
      <p:ext uri="{BB962C8B-B14F-4D97-AF65-F5344CB8AC3E}">
        <p14:creationId xmlns="" xmlns:p14="http://schemas.microsoft.com/office/powerpoint/2010/main" val="1162927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p:txBody>
          <a:bodyPr/>
          <a:lstStyle/>
          <a:p>
            <a:pPr eaLnBrk="1" hangingPunct="1"/>
            <a:endParaRPr lang="tr-TR" altLang="tr-TR" dirty="0"/>
          </a:p>
        </p:txBody>
      </p:sp>
      <p:sp>
        <p:nvSpPr>
          <p:cNvPr id="3" name="Subtitle 2"/>
          <p:cNvSpPr>
            <a:spLocks noGrp="1"/>
          </p:cNvSpPr>
          <p:nvPr>
            <p:ph type="subTitle" idx="1"/>
          </p:nvPr>
        </p:nvSpPr>
        <p:spPr/>
        <p:txBody>
          <a:bodyPr rtlCol="0">
            <a:normAutofit/>
          </a:bodyPr>
          <a:lstStyle/>
          <a:p>
            <a:pPr>
              <a:defRPr/>
            </a:pPr>
            <a:endParaRPr lang="tr-TR" dirty="0"/>
          </a:p>
        </p:txBody>
      </p:sp>
      <p:sp>
        <p:nvSpPr>
          <p:cNvPr id="4" name="TextBox 3"/>
          <p:cNvSpPr txBox="1"/>
          <p:nvPr/>
        </p:nvSpPr>
        <p:spPr>
          <a:xfrm>
            <a:off x="0" y="4837500"/>
            <a:ext cx="9144000" cy="306000"/>
          </a:xfrm>
          <a:prstGeom prst="rect">
            <a:avLst/>
          </a:prstGeom>
          <a:solidFill>
            <a:schemeClr val="tx2"/>
          </a:solidFill>
          <a:ln w="12700">
            <a:noFill/>
          </a:ln>
        </p:spPr>
        <p:txBody>
          <a:bodyPr lIns="91428" tIns="45714" rIns="91428" bIns="45714">
            <a:spAutoFit/>
          </a:bodyPr>
          <a:lstStyle/>
          <a:p>
            <a:pPr algn="ctr">
              <a:defRPr/>
            </a:pPr>
            <a:r>
              <a:rPr lang="tr-TR" sz="1400" b="1" dirty="0" smtClean="0">
                <a:solidFill>
                  <a:schemeClr val="bg1"/>
                </a:solidFill>
              </a:rPr>
              <a:t> EREN UĞUR DİYALİZ MERKEZİ/ARİF ÇUBUKÇU DİYALİZ MERKEZİ EK BİNASI</a:t>
            </a:r>
            <a:endParaRPr lang="tr-TR" sz="1400" b="1" dirty="0">
              <a:solidFill>
                <a:schemeClr val="bg1"/>
              </a:solidFill>
            </a:endParaRPr>
          </a:p>
        </p:txBody>
      </p:sp>
      <p:pic>
        <p:nvPicPr>
          <p:cNvPr id="1026" name="Picture 2" descr="G:\Ordu Fotoğrafları\HASTANE FOTOĞRAFLARI\ORDU DEVLET HASTANESİ\unnamed[22].jpg"/>
          <p:cNvPicPr>
            <a:picLocks noChangeArrowheads="1"/>
          </p:cNvPicPr>
          <p:nvPr/>
        </p:nvPicPr>
        <p:blipFill>
          <a:blip r:embed="rId2"/>
          <a:stretch>
            <a:fillRect/>
          </a:stretch>
        </p:blipFill>
        <p:spPr bwMode="auto">
          <a:xfrm>
            <a:off x="71406" y="71420"/>
            <a:ext cx="4572032" cy="4714908"/>
          </a:xfrm>
          <a:prstGeom prst="rect">
            <a:avLst/>
          </a:prstGeom>
          <a:ln w="12700" cap="sq">
            <a:solidFill>
              <a:schemeClr val="tx2"/>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714876" y="71420"/>
            <a:ext cx="4429124" cy="47863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75604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Dikdörtgen"/>
          <p:cNvSpPr/>
          <p:nvPr/>
        </p:nvSpPr>
        <p:spPr>
          <a:xfrm>
            <a:off x="179512" y="3284480"/>
            <a:ext cx="7164657" cy="276987"/>
          </a:xfrm>
          <a:prstGeom prst="rect">
            <a:avLst/>
          </a:prstGeom>
          <a:solidFill>
            <a:schemeClr val="bg1">
              <a:alpha val="42000"/>
            </a:schemeClr>
          </a:solidFill>
        </p:spPr>
        <p:txBody>
          <a:bodyPr wrap="square" lIns="91428" tIns="45714" rIns="91428" bIns="45714" anchor="ctr">
            <a:spAutoFit/>
          </a:bodyPr>
          <a:lstStyle/>
          <a:p>
            <a:pPr marL="1350" algn="just">
              <a:spcBef>
                <a:spcPts val="500"/>
              </a:spcBef>
              <a:spcAft>
                <a:spcPts val="500"/>
              </a:spcAft>
              <a:buClr>
                <a:srgbClr val="C00000"/>
              </a:buClr>
            </a:pPr>
            <a:endParaRPr lang="tr-TR" sz="1200" dirty="0">
              <a:solidFill>
                <a:srgbClr val="FF0000"/>
              </a:solidFill>
            </a:endParaRPr>
          </a:p>
        </p:txBody>
      </p:sp>
      <p:sp>
        <p:nvSpPr>
          <p:cNvPr id="12" name="Metin kutusu 11"/>
          <p:cNvSpPr txBox="1"/>
          <p:nvPr/>
        </p:nvSpPr>
        <p:spPr>
          <a:xfrm>
            <a:off x="0" y="4857766"/>
            <a:ext cx="9144000" cy="369320"/>
          </a:xfrm>
          <a:prstGeom prst="rect">
            <a:avLst/>
          </a:prstGeom>
          <a:solidFill>
            <a:schemeClr val="tx2"/>
          </a:solidFill>
        </p:spPr>
        <p:txBody>
          <a:bodyPr wrap="square" lIns="91428" tIns="45714" rIns="91428" bIns="45714" rtlCol="0" anchor="ctr">
            <a:spAutoFit/>
          </a:bodyPr>
          <a:lstStyle/>
          <a:p>
            <a:pPr algn="ctr"/>
            <a:endParaRPr lang="tr-TR" b="1" dirty="0">
              <a:solidFill>
                <a:schemeClr val="bg1"/>
              </a:solidFill>
              <a:latin typeface="+mj-lt"/>
            </a:endParaRPr>
          </a:p>
        </p:txBody>
      </p:sp>
      <p:grpSp>
        <p:nvGrpSpPr>
          <p:cNvPr id="2" name="Grup 12"/>
          <p:cNvGrpSpPr/>
          <p:nvPr/>
        </p:nvGrpSpPr>
        <p:grpSpPr>
          <a:xfrm>
            <a:off x="0" y="2"/>
            <a:ext cx="9144000" cy="771548"/>
            <a:chOff x="0" y="2"/>
            <a:chExt cx="9144000" cy="771548"/>
          </a:xfrm>
          <a:solidFill>
            <a:srgbClr val="7030A0"/>
          </a:solidFill>
        </p:grpSpPr>
        <p:sp>
          <p:nvSpPr>
            <p:cNvPr id="14" name="133 Dikdörtgen"/>
            <p:cNvSpPr/>
            <p:nvPr/>
          </p:nvSpPr>
          <p:spPr>
            <a:xfrm>
              <a:off x="0" y="2"/>
              <a:ext cx="9144000"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tr-TR" b="1" dirty="0">
                <a:latin typeface="Arial Narrow" pitchFamily="34" charset="0"/>
              </a:endParaRPr>
            </a:p>
          </p:txBody>
        </p:sp>
        <p:sp>
          <p:nvSpPr>
            <p:cNvPr id="15" name="Metin kutusu 14"/>
            <p:cNvSpPr txBox="1"/>
            <p:nvPr/>
          </p:nvSpPr>
          <p:spPr>
            <a:xfrm>
              <a:off x="7380312" y="195486"/>
              <a:ext cx="1547664" cy="400110"/>
            </a:xfrm>
            <a:prstGeom prst="rect">
              <a:avLst/>
            </a:prstGeom>
            <a:solidFill>
              <a:schemeClr val="tx2"/>
            </a:solidFill>
          </p:spPr>
          <p:txBody>
            <a:bodyPr wrap="square" rtlCol="0" anchor="ctr">
              <a:spAutoFit/>
            </a:bodyPr>
            <a:lstStyle/>
            <a:p>
              <a:pPr algn="r"/>
              <a:r>
                <a:rPr lang="tr-TR" sz="2000" b="1" dirty="0">
                  <a:solidFill>
                    <a:schemeClr val="bg1"/>
                  </a:solidFill>
                  <a:latin typeface="+mj-lt"/>
                </a:rPr>
                <a:t>TARIM</a:t>
              </a:r>
            </a:p>
          </p:txBody>
        </p:sp>
      </p:grpSp>
      <p:graphicFrame>
        <p:nvGraphicFramePr>
          <p:cNvPr id="17" name="Tablo 1"/>
          <p:cNvGraphicFramePr>
            <a:graphicFrameLocks noGrp="1"/>
          </p:cNvGraphicFramePr>
          <p:nvPr>
            <p:extLst>
              <p:ext uri="{D42A27DB-BD31-4B8C-83A1-F6EECF244321}">
                <p14:modId xmlns="" xmlns:p14="http://schemas.microsoft.com/office/powerpoint/2010/main" val="610714977"/>
              </p:ext>
            </p:extLst>
          </p:nvPr>
        </p:nvGraphicFramePr>
        <p:xfrm>
          <a:off x="0" y="857237"/>
          <a:ext cx="7715273" cy="3877062"/>
        </p:xfrm>
        <a:graphic>
          <a:graphicData uri="http://schemas.openxmlformats.org/drawingml/2006/table">
            <a:tbl>
              <a:tblPr bandRow="1">
                <a:effectLst>
                  <a:outerShdw blurRad="50800" dist="50800" dir="5400000" algn="ctr" rotWithShape="0">
                    <a:schemeClr val="tx2"/>
                  </a:outerShdw>
                </a:effectLst>
                <a:tableStyleId>{21E4AEA4-8DFA-4A89-87EB-49C32662AFE0}</a:tableStyleId>
              </a:tblPr>
              <a:tblGrid>
                <a:gridCol w="2498278">
                  <a:extLst>
                    <a:ext uri="{9D8B030D-6E8A-4147-A177-3AD203B41FA5}">
                      <a16:colId xmlns:a16="http://schemas.microsoft.com/office/drawing/2014/main" xmlns="" val="20000"/>
                    </a:ext>
                  </a:extLst>
                </a:gridCol>
                <a:gridCol w="808265">
                  <a:extLst>
                    <a:ext uri="{9D8B030D-6E8A-4147-A177-3AD203B41FA5}">
                      <a16:colId xmlns:a16="http://schemas.microsoft.com/office/drawing/2014/main" xmlns="" val="20002"/>
                    </a:ext>
                  </a:extLst>
                </a:gridCol>
                <a:gridCol w="808265">
                  <a:extLst>
                    <a:ext uri="{9D8B030D-6E8A-4147-A177-3AD203B41FA5}">
                      <a16:colId xmlns:a16="http://schemas.microsoft.com/office/drawing/2014/main" xmlns="" val="20003"/>
                    </a:ext>
                  </a:extLst>
                </a:gridCol>
                <a:gridCol w="881746">
                  <a:extLst>
                    <a:ext uri="{9D8B030D-6E8A-4147-A177-3AD203B41FA5}">
                      <a16:colId xmlns:a16="http://schemas.microsoft.com/office/drawing/2014/main" xmlns="" val="420435592"/>
                    </a:ext>
                  </a:extLst>
                </a:gridCol>
                <a:gridCol w="661311">
                  <a:extLst>
                    <a:ext uri="{9D8B030D-6E8A-4147-A177-3AD203B41FA5}">
                      <a16:colId xmlns:a16="http://schemas.microsoft.com/office/drawing/2014/main" xmlns="" val="1506315888"/>
                    </a:ext>
                  </a:extLst>
                </a:gridCol>
                <a:gridCol w="1200151"/>
                <a:gridCol w="857257"/>
              </a:tblGrid>
              <a:tr h="6726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Times New Roman" pitchFamily="18" charset="0"/>
                        <a:cs typeface="Times New Roman" pitchFamily="18" charset="0"/>
                      </a:endParaRPr>
                    </a:p>
                  </a:txBody>
                  <a:tcPr marL="0" marR="0" marT="0" marB="0"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indent="0" algn="ctr" defTabSz="914282" rtl="0" eaLnBrk="1" fontAlgn="auto" latinLnBrk="0" hangingPunct="1">
                        <a:lnSpc>
                          <a:spcPct val="100000"/>
                        </a:lnSpc>
                        <a:spcBef>
                          <a:spcPts val="0"/>
                        </a:spcBef>
                        <a:spcAft>
                          <a:spcPts val="0"/>
                        </a:spcAft>
                        <a:buClrTx/>
                        <a:buSzTx/>
                        <a:buFontTx/>
                        <a:buNone/>
                        <a:tabLst/>
                        <a:defRPr/>
                      </a:pPr>
                      <a:endParaRPr lang="tr-TR" sz="1200" b="1" kern="1200" dirty="0" smtClean="0">
                        <a:solidFill>
                          <a:schemeClr val="dk1"/>
                        </a:solidFill>
                        <a:latin typeface="Times New Roman" pitchFamily="18" charset="0"/>
                        <a:ea typeface="+mn-ea"/>
                        <a:cs typeface="Times New Roman" pitchFamily="18" charset="0"/>
                      </a:endParaRPr>
                    </a:p>
                    <a:p>
                      <a:pPr marL="0" marR="0" indent="0" algn="ctr" defTabSz="914282" rtl="0" eaLnBrk="1" fontAlgn="auto" latinLnBrk="0" hangingPunct="1">
                        <a:lnSpc>
                          <a:spcPct val="100000"/>
                        </a:lnSpc>
                        <a:spcBef>
                          <a:spcPts val="0"/>
                        </a:spcBef>
                        <a:spcAft>
                          <a:spcPts val="0"/>
                        </a:spcAft>
                        <a:buClrTx/>
                        <a:buSzTx/>
                        <a:buFontTx/>
                        <a:buNone/>
                        <a:tabLst/>
                        <a:defRPr/>
                      </a:pPr>
                      <a:r>
                        <a:rPr lang="tr-TR" sz="1200" b="1" kern="1200" dirty="0" smtClean="0">
                          <a:solidFill>
                            <a:schemeClr val="dk1"/>
                          </a:solidFill>
                          <a:latin typeface="Times New Roman" pitchFamily="18" charset="0"/>
                          <a:ea typeface="+mn-ea"/>
                          <a:cs typeface="Times New Roman" pitchFamily="18" charset="0"/>
                        </a:rPr>
                        <a:t>2017 </a:t>
                      </a:r>
                      <a:r>
                        <a:rPr lang="tr-TR" sz="1200" b="1" kern="1200" baseline="0" dirty="0" smtClean="0">
                          <a:solidFill>
                            <a:schemeClr val="dk1"/>
                          </a:solidFill>
                          <a:latin typeface="Times New Roman" pitchFamily="18" charset="0"/>
                          <a:ea typeface="+mn-ea"/>
                          <a:cs typeface="Times New Roman" pitchFamily="18" charset="0"/>
                        </a:rPr>
                        <a:t> Üretimi </a:t>
                      </a:r>
                    </a:p>
                    <a:p>
                      <a:pPr marL="0" marR="0" indent="0" algn="ctr" defTabSz="914282" rtl="0" eaLnBrk="1" fontAlgn="auto" latinLnBrk="0" hangingPunct="1">
                        <a:lnSpc>
                          <a:spcPct val="100000"/>
                        </a:lnSpc>
                        <a:spcBef>
                          <a:spcPts val="0"/>
                        </a:spcBef>
                        <a:spcAft>
                          <a:spcPts val="0"/>
                        </a:spcAft>
                        <a:buClrTx/>
                        <a:buSzTx/>
                        <a:buFontTx/>
                        <a:buNone/>
                        <a:tabLst/>
                        <a:defRPr/>
                      </a:pPr>
                      <a:r>
                        <a:rPr lang="tr-TR" sz="1200" b="1" kern="1200" dirty="0" smtClean="0">
                          <a:solidFill>
                            <a:schemeClr val="dk1"/>
                          </a:solidFill>
                          <a:latin typeface="Times New Roman" pitchFamily="18" charset="0"/>
                          <a:ea typeface="+mn-ea"/>
                          <a:cs typeface="Times New Roman" pitchFamily="18" charset="0"/>
                        </a:rPr>
                        <a:t>(Dekar)</a:t>
                      </a:r>
                    </a:p>
                  </a:txBody>
                  <a:tcPr marL="0" marR="0" marT="0" marB="0" anchor="ctr">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indent="0" algn="ctr" defTabSz="914282" rtl="0" eaLnBrk="1" fontAlgn="auto" latinLnBrk="0" hangingPunct="1">
                        <a:lnSpc>
                          <a:spcPct val="100000"/>
                        </a:lnSpc>
                        <a:spcBef>
                          <a:spcPts val="0"/>
                        </a:spcBef>
                        <a:spcAft>
                          <a:spcPts val="0"/>
                        </a:spcAft>
                        <a:buClrTx/>
                        <a:buSzTx/>
                        <a:buFontTx/>
                        <a:buNone/>
                        <a:tabLst/>
                        <a:defRPr/>
                      </a:pPr>
                      <a:r>
                        <a:rPr lang="tr-TR" sz="1200" b="1" kern="1200" dirty="0" smtClean="0">
                          <a:solidFill>
                            <a:schemeClr val="dk1"/>
                          </a:solidFill>
                          <a:latin typeface="Times New Roman" pitchFamily="18" charset="0"/>
                          <a:ea typeface="+mn-ea"/>
                          <a:cs typeface="Times New Roman" pitchFamily="18" charset="0"/>
                        </a:rPr>
                        <a:t>2017  Üretimi</a:t>
                      </a:r>
                    </a:p>
                    <a:p>
                      <a:pPr marL="0" marR="0" indent="0" algn="ctr" defTabSz="914282" rtl="0" eaLnBrk="1" fontAlgn="auto" latinLnBrk="0" hangingPunct="1">
                        <a:lnSpc>
                          <a:spcPct val="100000"/>
                        </a:lnSpc>
                        <a:spcBef>
                          <a:spcPts val="0"/>
                        </a:spcBef>
                        <a:spcAft>
                          <a:spcPts val="0"/>
                        </a:spcAft>
                        <a:buClrTx/>
                        <a:buSzTx/>
                        <a:buFontTx/>
                        <a:buNone/>
                        <a:tabLst/>
                        <a:defRPr/>
                      </a:pPr>
                      <a:r>
                        <a:rPr lang="tr-TR" sz="1200" b="1" kern="1200" dirty="0" smtClean="0">
                          <a:solidFill>
                            <a:schemeClr val="tx1"/>
                          </a:solidFill>
                          <a:latin typeface="Times New Roman" pitchFamily="18" charset="0"/>
                          <a:ea typeface="+mn-ea"/>
                          <a:cs typeface="Times New Roman" pitchFamily="18" charset="0"/>
                        </a:rPr>
                        <a:t>(Ton)</a:t>
                      </a:r>
                      <a:endParaRPr lang="tr-TR" sz="1200" b="1" kern="1200" dirty="0">
                        <a:solidFill>
                          <a:schemeClr val="tx1"/>
                        </a:solidFill>
                        <a:latin typeface="Times New Roman" pitchFamily="18" charset="0"/>
                        <a:ea typeface="+mn-ea"/>
                        <a:cs typeface="Times New Roman"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indent="0" algn="ctr" defTabSz="914282" rtl="0" eaLnBrk="1" fontAlgn="auto" latinLnBrk="0" hangingPunct="1">
                        <a:lnSpc>
                          <a:spcPct val="100000"/>
                        </a:lnSpc>
                        <a:spcBef>
                          <a:spcPts val="0"/>
                        </a:spcBef>
                        <a:spcAft>
                          <a:spcPts val="0"/>
                        </a:spcAft>
                        <a:buClrTx/>
                        <a:buSzTx/>
                        <a:buFontTx/>
                        <a:buNone/>
                        <a:tabLst/>
                        <a:defRPr/>
                      </a:pPr>
                      <a:r>
                        <a:rPr lang="tr-TR" sz="1200" b="1" kern="1200" dirty="0" smtClean="0">
                          <a:solidFill>
                            <a:schemeClr val="tx1"/>
                          </a:solidFill>
                          <a:latin typeface="Times New Roman" pitchFamily="18" charset="0"/>
                          <a:ea typeface="+mn-ea"/>
                          <a:cs typeface="Times New Roman" pitchFamily="18" charset="0"/>
                        </a:rPr>
                        <a:t>2018</a:t>
                      </a:r>
                      <a:r>
                        <a:rPr lang="tr-TR" sz="1200" b="1" kern="1200" baseline="0" dirty="0" smtClean="0">
                          <a:solidFill>
                            <a:schemeClr val="tx1"/>
                          </a:solidFill>
                          <a:latin typeface="Times New Roman" pitchFamily="18" charset="0"/>
                          <a:ea typeface="+mn-ea"/>
                          <a:cs typeface="Times New Roman" pitchFamily="18" charset="0"/>
                        </a:rPr>
                        <a:t> </a:t>
                      </a:r>
                      <a:r>
                        <a:rPr lang="tr-TR" sz="1200" b="1" kern="1200" dirty="0" smtClean="0">
                          <a:solidFill>
                            <a:schemeClr val="tx1"/>
                          </a:solidFill>
                          <a:latin typeface="Times New Roman" pitchFamily="18" charset="0"/>
                          <a:ea typeface="+mn-ea"/>
                          <a:cs typeface="Times New Roman" pitchFamily="18" charset="0"/>
                        </a:rPr>
                        <a:t>Üretimi (Dekar)</a:t>
                      </a:r>
                      <a:endParaRPr lang="tr-TR" sz="1200" b="1" kern="1200" dirty="0">
                        <a:solidFill>
                          <a:schemeClr val="tx1"/>
                        </a:solidFill>
                        <a:latin typeface="Times New Roman" pitchFamily="18" charset="0"/>
                        <a:ea typeface="+mn-ea"/>
                        <a:cs typeface="Times New Roman"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indent="0" algn="ctr" defTabSz="914282" rtl="0" eaLnBrk="1" fontAlgn="auto" latinLnBrk="0" hangingPunct="1">
                        <a:lnSpc>
                          <a:spcPct val="100000"/>
                        </a:lnSpc>
                        <a:spcBef>
                          <a:spcPts val="0"/>
                        </a:spcBef>
                        <a:spcAft>
                          <a:spcPts val="0"/>
                        </a:spcAft>
                        <a:buClrTx/>
                        <a:buSzTx/>
                        <a:buFontTx/>
                        <a:buNone/>
                        <a:tabLst/>
                        <a:defRPr/>
                      </a:pPr>
                      <a:r>
                        <a:rPr lang="tr-TR" sz="1200" b="1" kern="1200" dirty="0" smtClean="0">
                          <a:solidFill>
                            <a:schemeClr val="tx1"/>
                          </a:solidFill>
                          <a:latin typeface="Times New Roman" pitchFamily="18" charset="0"/>
                          <a:ea typeface="+mn-ea"/>
                          <a:cs typeface="Times New Roman" pitchFamily="18" charset="0"/>
                        </a:rPr>
                        <a:t>2018 Üretimi (Ton)</a:t>
                      </a:r>
                      <a:endParaRPr lang="tr-TR" sz="1200" b="1" kern="1200" dirty="0">
                        <a:solidFill>
                          <a:schemeClr val="tx1"/>
                        </a:solidFill>
                        <a:latin typeface="Times New Roman" pitchFamily="18" charset="0"/>
                        <a:ea typeface="+mn-ea"/>
                        <a:cs typeface="Times New Roman"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indent="0" algn="ctr" defTabSz="914282" rtl="0" eaLnBrk="1" fontAlgn="auto" latinLnBrk="0" hangingPunct="1">
                        <a:lnSpc>
                          <a:spcPct val="100000"/>
                        </a:lnSpc>
                        <a:spcBef>
                          <a:spcPts val="0"/>
                        </a:spcBef>
                        <a:spcAft>
                          <a:spcPts val="0"/>
                        </a:spcAft>
                        <a:buClrTx/>
                        <a:buSzTx/>
                        <a:buFontTx/>
                        <a:buNone/>
                        <a:tabLst/>
                        <a:defRPr/>
                      </a:pPr>
                      <a:r>
                        <a:rPr lang="tr-TR" sz="1200" b="1" kern="1200" dirty="0" smtClean="0">
                          <a:solidFill>
                            <a:schemeClr val="tx1"/>
                          </a:solidFill>
                          <a:latin typeface="Times New Roman" pitchFamily="18" charset="0"/>
                          <a:ea typeface="+mn-ea"/>
                          <a:cs typeface="Times New Roman" pitchFamily="18" charset="0"/>
                        </a:rPr>
                        <a:t>2019</a:t>
                      </a:r>
                      <a:r>
                        <a:rPr lang="tr-TR" sz="1200" b="1" kern="1200" baseline="0" dirty="0" smtClean="0">
                          <a:solidFill>
                            <a:schemeClr val="tx1"/>
                          </a:solidFill>
                          <a:latin typeface="Times New Roman" pitchFamily="18" charset="0"/>
                          <a:ea typeface="+mn-ea"/>
                          <a:cs typeface="Times New Roman" pitchFamily="18" charset="0"/>
                        </a:rPr>
                        <a:t> </a:t>
                      </a:r>
                      <a:r>
                        <a:rPr lang="tr-TR" sz="1200" b="1" kern="1200" dirty="0" smtClean="0">
                          <a:solidFill>
                            <a:schemeClr val="tx1"/>
                          </a:solidFill>
                          <a:latin typeface="Times New Roman" pitchFamily="18" charset="0"/>
                          <a:ea typeface="+mn-ea"/>
                          <a:cs typeface="Times New Roman" pitchFamily="18" charset="0"/>
                        </a:rPr>
                        <a:t>Üretimi (Dekar)</a:t>
                      </a:r>
                      <a:endParaRPr lang="tr-TR" sz="1200" b="1" kern="1200" dirty="0">
                        <a:solidFill>
                          <a:schemeClr val="tx1"/>
                        </a:solidFill>
                        <a:latin typeface="Times New Roman" pitchFamily="18" charset="0"/>
                        <a:ea typeface="+mn-ea"/>
                        <a:cs typeface="Times New Roman"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indent="0" algn="ctr" defTabSz="914282" rtl="0" eaLnBrk="1" fontAlgn="auto" latinLnBrk="0" hangingPunct="1">
                        <a:lnSpc>
                          <a:spcPct val="100000"/>
                        </a:lnSpc>
                        <a:spcBef>
                          <a:spcPts val="0"/>
                        </a:spcBef>
                        <a:spcAft>
                          <a:spcPts val="0"/>
                        </a:spcAft>
                        <a:buClrTx/>
                        <a:buSzTx/>
                        <a:buFontTx/>
                        <a:buNone/>
                        <a:tabLst/>
                        <a:defRPr/>
                      </a:pPr>
                      <a:r>
                        <a:rPr lang="tr-TR" sz="1200" b="1" kern="1200" dirty="0" smtClean="0">
                          <a:solidFill>
                            <a:schemeClr val="tx1"/>
                          </a:solidFill>
                          <a:latin typeface="Times New Roman" pitchFamily="18" charset="0"/>
                          <a:ea typeface="+mn-ea"/>
                          <a:cs typeface="Times New Roman" pitchFamily="18" charset="0"/>
                        </a:rPr>
                        <a:t>2019Üretimi (Ton)</a:t>
                      </a:r>
                      <a:endParaRPr lang="tr-TR" sz="1200" b="1" kern="1200" dirty="0">
                        <a:solidFill>
                          <a:schemeClr val="tx1"/>
                        </a:solidFill>
                        <a:latin typeface="Times New Roman" pitchFamily="18" charset="0"/>
                        <a:ea typeface="+mn-ea"/>
                        <a:cs typeface="Times New Roman"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0"/>
                  </a:ext>
                </a:extLst>
              </a:tr>
              <a:tr h="401256">
                <a:tc>
                  <a:txBody>
                    <a:bodyPr/>
                    <a:lstStyle/>
                    <a:p>
                      <a:pPr marL="0" marR="0" indent="0" algn="l" defTabSz="914282"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Ceviz</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tcPr>
                </a:tc>
                <a:tc>
                  <a:txBody>
                    <a:bodyPr/>
                    <a:lstStyle/>
                    <a:p>
                      <a:pPr algn="r"/>
                      <a:r>
                        <a:rPr lang="tr-TR" sz="1200" kern="1200" dirty="0" smtClean="0">
                          <a:solidFill>
                            <a:schemeClr val="tx1"/>
                          </a:solidFill>
                          <a:latin typeface="Times New Roman" pitchFamily="18" charset="0"/>
                          <a:ea typeface="+mn-ea"/>
                          <a:cs typeface="Times New Roman" pitchFamily="18" charset="0"/>
                        </a:rPr>
                        <a:t>963</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a:txBody>
                    <a:bodyPr/>
                    <a:lstStyle/>
                    <a:p>
                      <a:pPr marL="0" marR="0" indent="0" algn="r" defTabSz="914282"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145</a:t>
                      </a:r>
                    </a:p>
                  </a:txBody>
                  <a:tcPr marL="106680" marR="106680"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a:txBody>
                    <a:bodyPr/>
                    <a:lstStyle/>
                    <a:p>
                      <a:pPr marL="0" marR="0" indent="0" algn="r" defTabSz="914282"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826</a:t>
                      </a:r>
                    </a:p>
                  </a:txBody>
                  <a:tcPr marL="106680" marR="106680"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a:txBody>
                    <a:bodyPr/>
                    <a:lstStyle/>
                    <a:p>
                      <a:pPr marL="0" marR="0" indent="0" algn="r" defTabSz="914282"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160</a:t>
                      </a:r>
                    </a:p>
                  </a:txBody>
                  <a:tcPr marL="106680" marR="106680"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a:txBody>
                    <a:bodyPr/>
                    <a:lstStyle/>
                    <a:p>
                      <a:pPr marL="0" marR="0" indent="0" algn="r" defTabSz="914282"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707</a:t>
                      </a:r>
                    </a:p>
                  </a:txBody>
                  <a:tcPr marL="106680" marR="106680"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a:txBody>
                    <a:bodyPr/>
                    <a:lstStyle/>
                    <a:p>
                      <a:pPr marL="0" marR="0" indent="0" algn="r" defTabSz="914282"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160</a:t>
                      </a:r>
                    </a:p>
                  </a:txBody>
                  <a:tcPr marL="106680" marR="106680" marT="40005" marB="40005" anchor="ctr">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xmlns="" val="10001"/>
                  </a:ext>
                </a:extLst>
              </a:tr>
              <a:tr h="401256">
                <a:tc>
                  <a:txBody>
                    <a:bodyPr/>
                    <a:lstStyle/>
                    <a:p>
                      <a:r>
                        <a:rPr lang="tr-TR" sz="1200" baseline="0" dirty="0" smtClean="0">
                          <a:solidFill>
                            <a:schemeClr val="tx1"/>
                          </a:solidFill>
                          <a:latin typeface="Times New Roman" pitchFamily="18" charset="0"/>
                          <a:cs typeface="Times New Roman" pitchFamily="18" charset="0"/>
                        </a:rPr>
                        <a:t>Bal</a:t>
                      </a: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algn="r"/>
                      <a:r>
                        <a:rPr lang="tr-TR" sz="1200" kern="1200" dirty="0" smtClean="0">
                          <a:solidFill>
                            <a:schemeClr val="tx1"/>
                          </a:solidFill>
                          <a:latin typeface="Times New Roman" pitchFamily="18" charset="0"/>
                          <a:ea typeface="+mn-ea"/>
                          <a:cs typeface="Times New Roman" pitchFamily="18" charset="0"/>
                        </a:rPr>
                        <a:t>2177 Kovan</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R w="12700" cap="flat" cmpd="sng" algn="ctr">
                      <a:solidFill>
                        <a:schemeClr val="bg1"/>
                      </a:solidFill>
                      <a:prstDash val="solid"/>
                      <a:round/>
                      <a:headEnd type="none" w="med" len="med"/>
                      <a:tailEnd type="none" w="med" len="med"/>
                    </a:lnR>
                  </a:tcPr>
                </a:tc>
                <a:tc>
                  <a:txBody>
                    <a:bodyPr/>
                    <a:lstStyle/>
                    <a:p>
                      <a:pPr algn="r"/>
                      <a:r>
                        <a:rPr lang="tr-TR" sz="1200" kern="1200" dirty="0" smtClean="0">
                          <a:solidFill>
                            <a:schemeClr val="tx1"/>
                          </a:solidFill>
                          <a:latin typeface="Times New Roman" pitchFamily="18" charset="0"/>
                          <a:ea typeface="+mn-ea"/>
                          <a:cs typeface="Times New Roman" pitchFamily="18" charset="0"/>
                        </a:rPr>
                        <a:t>25 </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r"/>
                      <a:r>
                        <a:rPr lang="tr-TR" sz="1200" kern="1200" dirty="0" smtClean="0">
                          <a:solidFill>
                            <a:schemeClr val="tx1"/>
                          </a:solidFill>
                          <a:latin typeface="Times New Roman" pitchFamily="18" charset="0"/>
                          <a:ea typeface="+mn-ea"/>
                          <a:cs typeface="Times New Roman" pitchFamily="18" charset="0"/>
                        </a:rPr>
                        <a:t>1997 Kovan</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r"/>
                      <a:r>
                        <a:rPr lang="tr-TR" sz="1200" kern="1200" dirty="0" smtClean="0">
                          <a:solidFill>
                            <a:schemeClr val="tx1"/>
                          </a:solidFill>
                          <a:latin typeface="Times New Roman" pitchFamily="18" charset="0"/>
                          <a:ea typeface="+mn-ea"/>
                          <a:cs typeface="Times New Roman" pitchFamily="18" charset="0"/>
                        </a:rPr>
                        <a:t>39</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r"/>
                      <a:r>
                        <a:rPr lang="tr-TR" sz="1200" kern="1200" dirty="0" smtClean="0">
                          <a:solidFill>
                            <a:schemeClr val="tx1"/>
                          </a:solidFill>
                          <a:latin typeface="Times New Roman" pitchFamily="18" charset="0"/>
                          <a:ea typeface="+mn-ea"/>
                          <a:cs typeface="Times New Roman" pitchFamily="18" charset="0"/>
                        </a:rPr>
                        <a:t>1380 Kovan</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r"/>
                      <a:r>
                        <a:rPr lang="tr-TR" sz="1200" kern="1200" dirty="0" smtClean="0">
                          <a:solidFill>
                            <a:schemeClr val="tx1"/>
                          </a:solidFill>
                          <a:latin typeface="Times New Roman" pitchFamily="18" charset="0"/>
                          <a:ea typeface="+mn-ea"/>
                          <a:cs typeface="Times New Roman" pitchFamily="18" charset="0"/>
                        </a:rPr>
                        <a:t>26,9</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2"/>
                  </a:ext>
                </a:extLst>
              </a:tr>
              <a:tr h="236638">
                <a:tc>
                  <a:txBody>
                    <a:bodyPr/>
                    <a:lstStyle/>
                    <a:p>
                      <a:r>
                        <a:rPr lang="tr-TR" sz="1200" kern="1200" dirty="0" smtClean="0">
                          <a:solidFill>
                            <a:schemeClr val="tx1"/>
                          </a:solidFill>
                          <a:latin typeface="Times New Roman" pitchFamily="18" charset="0"/>
                          <a:ea typeface="+mn-ea"/>
                          <a:cs typeface="Times New Roman" pitchFamily="18" charset="0"/>
                        </a:rPr>
                        <a:t>Arpa</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algn="r"/>
                      <a:r>
                        <a:rPr lang="tr-TR" sz="1200" kern="1200" dirty="0" smtClean="0">
                          <a:solidFill>
                            <a:schemeClr val="tx1"/>
                          </a:solidFill>
                          <a:latin typeface="Times New Roman" pitchFamily="18" charset="0"/>
                          <a:ea typeface="+mn-ea"/>
                          <a:cs typeface="Times New Roman" pitchFamily="18" charset="0"/>
                        </a:rPr>
                        <a:t>184000</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R w="12700" cap="flat" cmpd="sng" algn="ctr">
                      <a:solidFill>
                        <a:schemeClr val="bg1"/>
                      </a:solidFill>
                      <a:prstDash val="solid"/>
                      <a:round/>
                      <a:headEnd type="none" w="med" len="med"/>
                      <a:tailEnd type="none" w="med" len="med"/>
                    </a:lnR>
                  </a:tcPr>
                </a:tc>
                <a:tc>
                  <a:txBody>
                    <a:bodyPr/>
                    <a:lstStyle/>
                    <a:p>
                      <a:pPr algn="r"/>
                      <a:r>
                        <a:rPr lang="tr-TR" sz="1200" kern="1200" dirty="0" smtClean="0">
                          <a:solidFill>
                            <a:schemeClr val="tx1"/>
                          </a:solidFill>
                          <a:latin typeface="Times New Roman" pitchFamily="18" charset="0"/>
                          <a:ea typeface="+mn-ea"/>
                          <a:cs typeface="Times New Roman" pitchFamily="18" charset="0"/>
                        </a:rPr>
                        <a:t>53360</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r"/>
                      <a:r>
                        <a:rPr lang="tr-TR" sz="1200" kern="1200" dirty="0" smtClean="0">
                          <a:solidFill>
                            <a:schemeClr val="tx1"/>
                          </a:solidFill>
                          <a:latin typeface="Times New Roman" pitchFamily="18" charset="0"/>
                          <a:ea typeface="+mn-ea"/>
                          <a:cs typeface="Times New Roman" pitchFamily="18" charset="0"/>
                        </a:rPr>
                        <a:t>15800</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r"/>
                      <a:r>
                        <a:rPr lang="tr-TR" sz="1200" kern="1200" dirty="0" smtClean="0">
                          <a:solidFill>
                            <a:schemeClr val="tx1"/>
                          </a:solidFill>
                          <a:latin typeface="Times New Roman" pitchFamily="18" charset="0"/>
                          <a:ea typeface="+mn-ea"/>
                          <a:cs typeface="Times New Roman" pitchFamily="18" charset="0"/>
                        </a:rPr>
                        <a:t>51415</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r"/>
                      <a:r>
                        <a:rPr lang="tr-TR" sz="1200" kern="1200" dirty="0" smtClean="0">
                          <a:solidFill>
                            <a:schemeClr val="tx1"/>
                          </a:solidFill>
                          <a:latin typeface="Times New Roman" pitchFamily="18" charset="0"/>
                          <a:ea typeface="+mn-ea"/>
                          <a:cs typeface="Times New Roman" pitchFamily="18" charset="0"/>
                        </a:rPr>
                        <a:t>167400</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r"/>
                      <a:r>
                        <a:rPr lang="tr-TR" sz="1200" kern="1200" dirty="0" smtClean="0">
                          <a:solidFill>
                            <a:schemeClr val="tx1"/>
                          </a:solidFill>
                          <a:latin typeface="Times New Roman" pitchFamily="18" charset="0"/>
                          <a:ea typeface="+mn-ea"/>
                          <a:cs typeface="Times New Roman" pitchFamily="18" charset="0"/>
                        </a:rPr>
                        <a:t>55242</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r>
              <a:tr h="236638">
                <a:tc>
                  <a:txBody>
                    <a:bodyPr/>
                    <a:lstStyle/>
                    <a:p>
                      <a:r>
                        <a:rPr lang="tr-TR" sz="1200" kern="1200" dirty="0" smtClean="0">
                          <a:solidFill>
                            <a:schemeClr val="tx1"/>
                          </a:solidFill>
                          <a:latin typeface="Times New Roman" pitchFamily="18" charset="0"/>
                          <a:ea typeface="+mn-ea"/>
                          <a:cs typeface="Times New Roman" pitchFamily="18" charset="0"/>
                        </a:rPr>
                        <a:t>Nohut</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algn="r"/>
                      <a:r>
                        <a:rPr lang="tr-TR" sz="1200" kern="1200" dirty="0" smtClean="0">
                          <a:solidFill>
                            <a:schemeClr val="tx1"/>
                          </a:solidFill>
                          <a:latin typeface="Times New Roman" pitchFamily="18" charset="0"/>
                          <a:ea typeface="+mn-ea"/>
                          <a:cs typeface="Times New Roman" pitchFamily="18" charset="0"/>
                        </a:rPr>
                        <a:t>2625</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R w="12700" cap="flat" cmpd="sng" algn="ctr">
                      <a:solidFill>
                        <a:schemeClr val="bg1"/>
                      </a:solidFill>
                      <a:prstDash val="solid"/>
                      <a:round/>
                      <a:headEnd type="none" w="med" len="med"/>
                      <a:tailEnd type="none" w="med" len="med"/>
                    </a:lnR>
                  </a:tcPr>
                </a:tc>
                <a:tc>
                  <a:txBody>
                    <a:bodyPr/>
                    <a:lstStyle/>
                    <a:p>
                      <a:pPr algn="r"/>
                      <a:r>
                        <a:rPr lang="tr-TR" sz="1200" kern="1200" dirty="0" smtClean="0">
                          <a:solidFill>
                            <a:schemeClr val="tx1"/>
                          </a:solidFill>
                          <a:latin typeface="Times New Roman" pitchFamily="18" charset="0"/>
                          <a:ea typeface="+mn-ea"/>
                          <a:cs typeface="Times New Roman" pitchFamily="18" charset="0"/>
                        </a:rPr>
                        <a:t>20.000 </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r"/>
                      <a:r>
                        <a:rPr lang="tr-TR" sz="1200" kern="1200" dirty="0" smtClean="0">
                          <a:solidFill>
                            <a:schemeClr val="tx1"/>
                          </a:solidFill>
                          <a:latin typeface="Times New Roman" pitchFamily="18" charset="0"/>
                          <a:ea typeface="+mn-ea"/>
                          <a:cs typeface="Times New Roman" pitchFamily="18" charset="0"/>
                        </a:rPr>
                        <a:t>14100</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r"/>
                      <a:r>
                        <a:rPr lang="tr-TR" sz="1200" kern="1200" dirty="0" smtClean="0">
                          <a:solidFill>
                            <a:schemeClr val="tx1"/>
                          </a:solidFill>
                          <a:latin typeface="Times New Roman" pitchFamily="18" charset="0"/>
                          <a:ea typeface="+mn-ea"/>
                          <a:cs typeface="Times New Roman" pitchFamily="18" charset="0"/>
                        </a:rPr>
                        <a:t>1700</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r"/>
                      <a:r>
                        <a:rPr lang="tr-TR" sz="1200" kern="1200" dirty="0" smtClean="0">
                          <a:solidFill>
                            <a:schemeClr val="tx1"/>
                          </a:solidFill>
                          <a:latin typeface="Times New Roman" pitchFamily="18" charset="0"/>
                          <a:ea typeface="+mn-ea"/>
                          <a:cs typeface="Times New Roman" pitchFamily="18" charset="0"/>
                        </a:rPr>
                        <a:t>25922</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r"/>
                      <a:r>
                        <a:rPr lang="tr-TR" sz="1200" kern="1200" dirty="0" smtClean="0">
                          <a:solidFill>
                            <a:schemeClr val="tx1"/>
                          </a:solidFill>
                          <a:latin typeface="Times New Roman" pitchFamily="18" charset="0"/>
                          <a:ea typeface="+mn-ea"/>
                          <a:cs typeface="Times New Roman" pitchFamily="18" charset="0"/>
                        </a:rPr>
                        <a:t>3110</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3"/>
                  </a:ext>
                </a:extLst>
              </a:tr>
              <a:tr h="236638">
                <a:tc>
                  <a:txBody>
                    <a:bodyPr/>
                    <a:lstStyle/>
                    <a:p>
                      <a:r>
                        <a:rPr lang="tr-TR" sz="1200" kern="1200" dirty="0" smtClean="0">
                          <a:solidFill>
                            <a:schemeClr val="tx1"/>
                          </a:solidFill>
                          <a:latin typeface="Times New Roman" pitchFamily="18" charset="0"/>
                          <a:ea typeface="+mn-ea"/>
                          <a:cs typeface="Times New Roman" pitchFamily="18" charset="0"/>
                        </a:rPr>
                        <a:t>Buğday</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algn="r"/>
                      <a:r>
                        <a:rPr lang="tr-TR" sz="1200" kern="1200" dirty="0" smtClean="0">
                          <a:solidFill>
                            <a:schemeClr val="tx1"/>
                          </a:solidFill>
                          <a:latin typeface="Times New Roman" pitchFamily="18" charset="0"/>
                          <a:ea typeface="+mn-ea"/>
                          <a:cs typeface="Times New Roman" pitchFamily="18" charset="0"/>
                        </a:rPr>
                        <a:t>6066</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R w="12700" cap="flat" cmpd="sng" algn="ctr">
                      <a:solidFill>
                        <a:schemeClr val="bg1"/>
                      </a:solidFill>
                      <a:prstDash val="solid"/>
                      <a:round/>
                      <a:headEnd type="none" w="med" len="med"/>
                      <a:tailEnd type="none" w="med" len="med"/>
                    </a:lnR>
                  </a:tcPr>
                </a:tc>
                <a:tc>
                  <a:txBody>
                    <a:bodyPr/>
                    <a:lstStyle/>
                    <a:p>
                      <a:pPr algn="r"/>
                      <a:r>
                        <a:rPr lang="tr-TR" sz="1200" kern="1200" dirty="0" smtClean="0">
                          <a:solidFill>
                            <a:schemeClr val="tx1"/>
                          </a:solidFill>
                          <a:latin typeface="Times New Roman" pitchFamily="18" charset="0"/>
                          <a:ea typeface="+mn-ea"/>
                          <a:cs typeface="Times New Roman" pitchFamily="18" charset="0"/>
                        </a:rPr>
                        <a:t>24680 </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r"/>
                      <a:r>
                        <a:rPr lang="tr-TR" sz="1200" kern="1200" dirty="0" smtClean="0">
                          <a:solidFill>
                            <a:schemeClr val="tx1"/>
                          </a:solidFill>
                          <a:latin typeface="Times New Roman" pitchFamily="18" charset="0"/>
                          <a:ea typeface="+mn-ea"/>
                          <a:cs typeface="Times New Roman" pitchFamily="18" charset="0"/>
                        </a:rPr>
                        <a:t>21690</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r"/>
                      <a:r>
                        <a:rPr lang="tr-TR" sz="1200" kern="1200" dirty="0" smtClean="0">
                          <a:solidFill>
                            <a:schemeClr val="tx1"/>
                          </a:solidFill>
                          <a:latin typeface="Times New Roman" pitchFamily="18" charset="0"/>
                          <a:ea typeface="+mn-ea"/>
                          <a:cs typeface="Times New Roman" pitchFamily="18" charset="0"/>
                        </a:rPr>
                        <a:t>7600</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r"/>
                      <a:r>
                        <a:rPr lang="tr-TR" sz="1200" kern="1200" dirty="0" smtClean="0">
                          <a:solidFill>
                            <a:schemeClr val="tx1"/>
                          </a:solidFill>
                          <a:latin typeface="Times New Roman" pitchFamily="18" charset="0"/>
                          <a:ea typeface="+mn-ea"/>
                          <a:cs typeface="Times New Roman" pitchFamily="18" charset="0"/>
                        </a:rPr>
                        <a:t>9462</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r"/>
                      <a:r>
                        <a:rPr lang="tr-TR" sz="1200" kern="1200" dirty="0" smtClean="0">
                          <a:solidFill>
                            <a:schemeClr val="tx1"/>
                          </a:solidFill>
                          <a:latin typeface="Times New Roman" pitchFamily="18" charset="0"/>
                          <a:ea typeface="+mn-ea"/>
                          <a:cs typeface="Times New Roman" pitchFamily="18" charset="0"/>
                        </a:rPr>
                        <a:t>3595</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r>
              <a:tr h="565875">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tr-TR" sz="1200" dirty="0" smtClean="0">
                          <a:solidFill>
                            <a:schemeClr val="tx1"/>
                          </a:solidFill>
                          <a:latin typeface="Times New Roman" pitchFamily="18" charset="0"/>
                          <a:cs typeface="Times New Roman" pitchFamily="18" charset="0"/>
                        </a:rPr>
                        <a:t>İlçemizde Yetiştirilen</a:t>
                      </a:r>
                      <a:r>
                        <a:rPr lang="tr-TR" sz="1200" baseline="0" dirty="0" smtClean="0">
                          <a:solidFill>
                            <a:schemeClr val="tx1"/>
                          </a:solidFill>
                          <a:latin typeface="Times New Roman" pitchFamily="18" charset="0"/>
                          <a:cs typeface="Times New Roman" pitchFamily="18" charset="0"/>
                        </a:rPr>
                        <a:t> Meyve Çeşidi</a:t>
                      </a:r>
                      <a:endParaRPr lang="tr-TR" sz="1200" b="0" dirty="0">
                        <a:solidFill>
                          <a:schemeClr val="tx1"/>
                        </a:solidFill>
                        <a:latin typeface="Times New Roman" pitchFamily="18" charset="0"/>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gridSpan="4">
                  <a:txBody>
                    <a:bodyPr/>
                    <a:lstStyle/>
                    <a:p>
                      <a:pPr algn="ctr">
                        <a:lnSpc>
                          <a:spcPct val="150000"/>
                        </a:lnSpc>
                      </a:pPr>
                      <a:r>
                        <a:rPr lang="tr-TR" sz="1200" kern="1200" dirty="0" smtClean="0">
                          <a:solidFill>
                            <a:schemeClr val="tx1"/>
                          </a:solidFill>
                          <a:latin typeface="Times New Roman" pitchFamily="18" charset="0"/>
                          <a:ea typeface="+mn-ea"/>
                          <a:cs typeface="Times New Roman" pitchFamily="18" charset="0"/>
                        </a:rPr>
                        <a:t>9</a:t>
                      </a:r>
                      <a:r>
                        <a:rPr lang="tr-TR" sz="1200" kern="1200" baseline="0" dirty="0" smtClean="0">
                          <a:solidFill>
                            <a:schemeClr val="tx1"/>
                          </a:solidFill>
                          <a:latin typeface="Times New Roman" pitchFamily="18" charset="0"/>
                          <a:ea typeface="+mn-ea"/>
                          <a:cs typeface="Times New Roman" pitchFamily="18" charset="0"/>
                        </a:rPr>
                        <a:t> </a:t>
                      </a:r>
                      <a:r>
                        <a:rPr lang="tr-TR" sz="1200" kern="1200" dirty="0" smtClean="0">
                          <a:solidFill>
                            <a:schemeClr val="tx1"/>
                          </a:solidFill>
                          <a:latin typeface="Times New Roman" pitchFamily="18" charset="0"/>
                          <a:ea typeface="+mn-ea"/>
                          <a:cs typeface="Times New Roman" pitchFamily="18" charset="0"/>
                        </a:rPr>
                        <a:t> ( Elma, Armut,Kiraz, Üzüm, Badem, Vişne,</a:t>
                      </a:r>
                      <a:r>
                        <a:rPr lang="tr-TR" sz="1200" kern="1200" baseline="0" dirty="0" smtClean="0">
                          <a:solidFill>
                            <a:schemeClr val="tx1"/>
                          </a:solidFill>
                          <a:latin typeface="Times New Roman" pitchFamily="18" charset="0"/>
                          <a:ea typeface="+mn-ea"/>
                          <a:cs typeface="Times New Roman" pitchFamily="18" charset="0"/>
                        </a:rPr>
                        <a:t> Kayısı, Erik, Ceviz )</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tc>
                <a:tc hMerge="1">
                  <a:txBody>
                    <a:bodyPr/>
                    <a:lstStyle/>
                    <a:p>
                      <a:endParaRPr lang="tr-TR"/>
                    </a:p>
                  </a:txBody>
                  <a:tcPr/>
                </a:tc>
                <a:tc hMerge="1">
                  <a:txBody>
                    <a:bodyPr/>
                    <a:lstStyle/>
                    <a:p>
                      <a:pPr algn="ctr">
                        <a:lnSpc>
                          <a:spcPct val="150000"/>
                        </a:lnSpc>
                      </a:pPr>
                      <a:endParaRPr lang="tr-TR" sz="1400" kern="1200" dirty="0">
                        <a:solidFill>
                          <a:prstClr val="black"/>
                        </a:solidFill>
                        <a:latin typeface="+mn-lt"/>
                        <a:ea typeface="+mn-ea"/>
                        <a:cs typeface="+mn-cs"/>
                      </a:endParaRPr>
                    </a:p>
                  </a:txBody>
                  <a:tcPr marL="106680" marR="106680" marT="40005" marB="40005" anchor="ctr"/>
                </a:tc>
                <a:tc hMerge="1">
                  <a:txBody>
                    <a:bodyPr/>
                    <a:lstStyle/>
                    <a:p>
                      <a:pPr algn="ctr">
                        <a:lnSpc>
                          <a:spcPct val="150000"/>
                        </a:lnSpc>
                      </a:pPr>
                      <a:endParaRPr lang="tr-TR" sz="1400" kern="1200" dirty="0">
                        <a:solidFill>
                          <a:prstClr val="black"/>
                        </a:solidFill>
                        <a:latin typeface="+mn-lt"/>
                        <a:ea typeface="+mn-ea"/>
                        <a:cs typeface="+mn-cs"/>
                      </a:endParaRPr>
                    </a:p>
                  </a:txBody>
                  <a:tcPr marL="106680" marR="106680" marT="40005" marB="40005" anchor="ctr">
                    <a:lnR w="9525" cap="flat" cmpd="sng" algn="ctr">
                      <a:solidFill>
                        <a:srgbClr val="660099"/>
                      </a:solidFill>
                      <a:prstDash val="solid"/>
                      <a:round/>
                      <a:headEnd type="none" w="med" len="med"/>
                      <a:tailEnd type="none" w="med" len="med"/>
                    </a:lnR>
                  </a:tcPr>
                </a:tc>
                <a:tc>
                  <a:txBody>
                    <a:bodyPr/>
                    <a:lstStyle/>
                    <a:p>
                      <a:pPr algn="ctr">
                        <a:lnSpc>
                          <a:spcPct val="150000"/>
                        </a:lnSpc>
                      </a:pP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tc>
                <a:tc>
                  <a:txBody>
                    <a:bodyPr/>
                    <a:lstStyle/>
                    <a:p>
                      <a:pPr algn="ctr">
                        <a:lnSpc>
                          <a:spcPct val="150000"/>
                        </a:lnSpc>
                      </a:pP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5"/>
                  </a:ext>
                </a:extLst>
              </a:tr>
              <a:tr h="318947">
                <a:tc>
                  <a:txBody>
                    <a:bodyPr/>
                    <a:lstStyle/>
                    <a:p>
                      <a:pPr marL="0" marR="0" indent="0" algn="l" defTabSz="914282" rtl="0" eaLnBrk="1" fontAlgn="auto" latinLnBrk="0" hangingPunct="1">
                        <a:lnSpc>
                          <a:spcPct val="150000"/>
                        </a:lnSpc>
                        <a:spcBef>
                          <a:spcPts val="0"/>
                        </a:spcBef>
                        <a:spcAft>
                          <a:spcPts val="0"/>
                        </a:spcAft>
                        <a:buClrTx/>
                        <a:buSzTx/>
                        <a:buFontTx/>
                        <a:buNone/>
                        <a:tabLst/>
                        <a:defRPr/>
                      </a:pP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gridSpan="4">
                  <a:txBody>
                    <a:bodyPr/>
                    <a:lstStyle/>
                    <a:p>
                      <a:pPr marL="0" algn="ctr" defTabSz="914400" rtl="0" eaLnBrk="1" latinLnBrk="0" hangingPunct="1">
                        <a:lnSpc>
                          <a:spcPct val="150000"/>
                        </a:lnSpc>
                      </a:pPr>
                      <a:endParaRPr lang="tr-TR" sz="1200" b="0" kern="1200" dirty="0">
                        <a:solidFill>
                          <a:schemeClr val="tx1"/>
                        </a:solidFill>
                        <a:latin typeface="Times New Roman" pitchFamily="18" charset="0"/>
                        <a:ea typeface="+mn-ea"/>
                        <a:cs typeface="Times New Roman" pitchFamily="18" charset="0"/>
                      </a:endParaRPr>
                    </a:p>
                  </a:txBody>
                  <a:tcPr marL="106680" marR="106680" marT="40005" marB="40005" anchor="ctr"/>
                </a:tc>
                <a:tc hMerge="1">
                  <a:txBody>
                    <a:bodyPr/>
                    <a:lstStyle/>
                    <a:p>
                      <a:endParaRPr lang="tr-TR"/>
                    </a:p>
                  </a:txBody>
                  <a:tcPr/>
                </a:tc>
                <a:tc hMerge="1">
                  <a:txBody>
                    <a:bodyPr/>
                    <a:lstStyle/>
                    <a:p>
                      <a:pPr marL="0" algn="ctr" defTabSz="914400" rtl="0" eaLnBrk="1" latinLnBrk="0" hangingPunct="1">
                        <a:lnSpc>
                          <a:spcPct val="150000"/>
                        </a:lnSpc>
                      </a:pPr>
                      <a:endParaRPr lang="tr-TR" sz="1400" b="0" kern="1200" dirty="0">
                        <a:solidFill>
                          <a:schemeClr val="tx1"/>
                        </a:solidFill>
                        <a:latin typeface="+mn-lt"/>
                        <a:ea typeface="+mn-ea"/>
                        <a:cs typeface="+mn-cs"/>
                      </a:endParaRPr>
                    </a:p>
                  </a:txBody>
                  <a:tcPr marL="106680" marR="106680" marT="40005" marB="40005" anchor="ctr"/>
                </a:tc>
                <a:tc hMerge="1">
                  <a:txBody>
                    <a:bodyPr/>
                    <a:lstStyle/>
                    <a:p>
                      <a:pPr marL="0" algn="ctr" defTabSz="914400" rtl="0" eaLnBrk="1" latinLnBrk="0" hangingPunct="1">
                        <a:lnSpc>
                          <a:spcPct val="150000"/>
                        </a:lnSpc>
                      </a:pPr>
                      <a:endParaRPr lang="tr-TR" sz="1400" b="0" kern="1200" dirty="0">
                        <a:solidFill>
                          <a:schemeClr val="tx1"/>
                        </a:solidFill>
                        <a:latin typeface="+mn-lt"/>
                        <a:ea typeface="+mn-ea"/>
                        <a:cs typeface="+mn-cs"/>
                      </a:endParaRPr>
                    </a:p>
                  </a:txBody>
                  <a:tcPr marL="106680" marR="106680" marT="40005" marB="40005" anchor="ctr">
                    <a:lnR w="9525" cap="flat" cmpd="sng" algn="ctr">
                      <a:solidFill>
                        <a:srgbClr val="660099"/>
                      </a:solidFill>
                      <a:prstDash val="solid"/>
                      <a:round/>
                      <a:headEnd type="none" w="med" len="med"/>
                      <a:tailEnd type="none" w="med" len="med"/>
                    </a:lnR>
                  </a:tcPr>
                </a:tc>
                <a:tc>
                  <a:txBody>
                    <a:bodyPr/>
                    <a:lstStyle/>
                    <a:p>
                      <a:pPr marL="0" algn="ctr" defTabSz="914400" rtl="0" eaLnBrk="1" latinLnBrk="0" hangingPunct="1">
                        <a:lnSpc>
                          <a:spcPct val="150000"/>
                        </a:lnSpc>
                      </a:pPr>
                      <a:endParaRPr lang="tr-TR" sz="1200" b="0" kern="1200" dirty="0">
                        <a:solidFill>
                          <a:schemeClr val="tx1"/>
                        </a:solidFill>
                        <a:latin typeface="Times New Roman" pitchFamily="18" charset="0"/>
                        <a:ea typeface="+mn-ea"/>
                        <a:cs typeface="Times New Roman" pitchFamily="18" charset="0"/>
                      </a:endParaRPr>
                    </a:p>
                  </a:txBody>
                  <a:tcPr marL="106680" marR="106680" marT="40005" marB="40005" anchor="ctr"/>
                </a:tc>
                <a:tc>
                  <a:txBody>
                    <a:bodyPr/>
                    <a:lstStyle/>
                    <a:p>
                      <a:pPr marL="0" algn="ctr" defTabSz="914400" rtl="0" eaLnBrk="1" latinLnBrk="0" hangingPunct="1">
                        <a:lnSpc>
                          <a:spcPct val="150000"/>
                        </a:lnSpc>
                      </a:pPr>
                      <a:endParaRPr lang="tr-TR" sz="1200" b="0" kern="1200" dirty="0">
                        <a:solidFill>
                          <a:schemeClr val="tx1"/>
                        </a:solidFill>
                        <a:latin typeface="Times New Roman" pitchFamily="18" charset="0"/>
                        <a:ea typeface="+mn-ea"/>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8"/>
                  </a:ext>
                </a:extLst>
              </a:tr>
              <a:tr h="526866">
                <a:tc>
                  <a:txBody>
                    <a:bodyPr/>
                    <a:lstStyle/>
                    <a:p>
                      <a:pPr marL="0" marR="0" indent="0" algn="l" defTabSz="914282" rtl="0" eaLnBrk="1" fontAlgn="auto" latinLnBrk="0" hangingPunct="1">
                        <a:lnSpc>
                          <a:spcPct val="150000"/>
                        </a:lnSpc>
                        <a:spcBef>
                          <a:spcPts val="0"/>
                        </a:spcBef>
                        <a:spcAft>
                          <a:spcPts val="0"/>
                        </a:spcAft>
                        <a:buClrTx/>
                        <a:buSzTx/>
                        <a:buFontTx/>
                        <a:buNone/>
                        <a:tabLst/>
                        <a:defRPr/>
                      </a:pP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lnB w="12700" cap="flat" cmpd="sng" algn="ctr">
                      <a:solidFill>
                        <a:schemeClr val="tx2"/>
                      </a:solidFill>
                      <a:prstDash val="solid"/>
                      <a:round/>
                      <a:headEnd type="none" w="med" len="med"/>
                      <a:tailEnd type="none" w="med" len="med"/>
                    </a:lnB>
                  </a:tcPr>
                </a:tc>
                <a:tc gridSpan="4">
                  <a:txBody>
                    <a:bodyPr/>
                    <a:lstStyle/>
                    <a:p>
                      <a:pPr marL="0" algn="ctr" defTabSz="914400" rtl="0" eaLnBrk="1" latinLnBrk="0" hangingPunct="1">
                        <a:lnSpc>
                          <a:spcPct val="150000"/>
                        </a:lnSpc>
                      </a:pPr>
                      <a:endParaRPr lang="tr-TR" sz="1200" b="0" kern="1200" dirty="0">
                        <a:solidFill>
                          <a:schemeClr val="tx1"/>
                        </a:solidFill>
                        <a:latin typeface="Times New Roman" pitchFamily="18" charset="0"/>
                        <a:ea typeface="+mn-ea"/>
                        <a:cs typeface="Times New Roman" pitchFamily="18" charset="0"/>
                      </a:endParaRPr>
                    </a:p>
                  </a:txBody>
                  <a:tcPr marL="106680" marR="106680" marT="40005" marB="40005" anchor="ctr">
                    <a:lnB w="12700" cap="flat" cmpd="sng" algn="ctr">
                      <a:solidFill>
                        <a:schemeClr val="tx2"/>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marL="0" algn="ctr" defTabSz="914400" rtl="0" eaLnBrk="1" latinLnBrk="0" hangingPunct="1">
                        <a:lnSpc>
                          <a:spcPct val="150000"/>
                        </a:lnSpc>
                      </a:pPr>
                      <a:endParaRPr lang="tr-TR" sz="1200" b="0" kern="1200" dirty="0">
                        <a:solidFill>
                          <a:srgbClr val="FF0000"/>
                        </a:solidFill>
                        <a:latin typeface="Times New Roman" pitchFamily="18" charset="0"/>
                        <a:ea typeface="+mn-ea"/>
                        <a:cs typeface="Times New Roman" pitchFamily="18" charset="0"/>
                      </a:endParaRPr>
                    </a:p>
                  </a:txBody>
                  <a:tcPr marL="106680" marR="106680" marT="40005" marB="40005" anchor="ctr">
                    <a:lnB w="12700" cap="flat" cmpd="sng" algn="ctr">
                      <a:solidFill>
                        <a:schemeClr val="tx2"/>
                      </a:solidFill>
                      <a:prstDash val="solid"/>
                      <a:round/>
                      <a:headEnd type="none" w="med" len="med"/>
                      <a:tailEnd type="none" w="med" len="med"/>
                    </a:lnB>
                  </a:tcPr>
                </a:tc>
                <a:tc>
                  <a:txBody>
                    <a:bodyPr/>
                    <a:lstStyle/>
                    <a:p>
                      <a:pPr marL="0" algn="ctr" defTabSz="914400" rtl="0" eaLnBrk="1" latinLnBrk="0" hangingPunct="1">
                        <a:lnSpc>
                          <a:spcPct val="150000"/>
                        </a:lnSpc>
                      </a:pPr>
                      <a:endParaRPr lang="tr-TR" sz="1200" b="0" kern="1200" dirty="0">
                        <a:solidFill>
                          <a:schemeClr val="tx1"/>
                        </a:solidFill>
                        <a:latin typeface="Times New Roman" pitchFamily="18" charset="0"/>
                        <a:ea typeface="+mn-ea"/>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r>
            </a:tbl>
          </a:graphicData>
        </a:graphic>
      </p:graphicFrame>
      <p:pic>
        <p:nvPicPr>
          <p:cNvPr id="2050" name="Picture 2"/>
          <p:cNvPicPr>
            <a:picLocks noChangeAspect="1" noChangeArrowheads="1"/>
          </p:cNvPicPr>
          <p:nvPr/>
        </p:nvPicPr>
        <p:blipFill>
          <a:blip r:embed="rId3" cstate="print"/>
          <a:srcRect/>
          <a:stretch>
            <a:fillRect/>
          </a:stretch>
        </p:blipFill>
        <p:spPr bwMode="auto">
          <a:xfrm>
            <a:off x="7929586" y="1071552"/>
            <a:ext cx="971798" cy="887843"/>
          </a:xfrm>
          <a:prstGeom prst="rect">
            <a:avLst/>
          </a:prstGeom>
          <a:noFill/>
          <a:ln w="9525">
            <a:noFill/>
            <a:miter lim="800000"/>
            <a:headEnd/>
            <a:tailEnd/>
          </a:ln>
          <a:effectLst/>
        </p:spPr>
      </p:pic>
      <p:pic>
        <p:nvPicPr>
          <p:cNvPr id="19" name="Picture 5"/>
          <p:cNvPicPr>
            <a:picLocks noChangeAspect="1" noChangeArrowheads="1"/>
          </p:cNvPicPr>
          <p:nvPr/>
        </p:nvPicPr>
        <p:blipFill>
          <a:blip r:embed="rId4" cstate="print"/>
          <a:srcRect/>
          <a:stretch>
            <a:fillRect/>
          </a:stretch>
        </p:blipFill>
        <p:spPr bwMode="auto">
          <a:xfrm>
            <a:off x="7715272" y="1928808"/>
            <a:ext cx="1285915" cy="928694"/>
          </a:xfrm>
          <a:prstGeom prst="rect">
            <a:avLst/>
          </a:prstGeom>
          <a:noFill/>
          <a:ln w="9525">
            <a:noFill/>
            <a:miter lim="800000"/>
            <a:headEnd/>
            <a:tailEnd/>
          </a:ln>
          <a:effectLst/>
        </p:spPr>
      </p:pic>
      <p:pic>
        <p:nvPicPr>
          <p:cNvPr id="1027" name="Picture 3" descr="C:\Users\FrisbyX\Desktop\BRİFİNG\02_08_15_38602_bdf3efc8916fccbcbd45a1cb0ce30ab6.png"/>
          <p:cNvPicPr>
            <a:picLocks noChangeAspect="1" noChangeArrowheads="1"/>
          </p:cNvPicPr>
          <p:nvPr/>
        </p:nvPicPr>
        <p:blipFill>
          <a:blip r:embed="rId5" cstate="print"/>
          <a:srcRect/>
          <a:stretch>
            <a:fillRect/>
          </a:stretch>
        </p:blipFill>
        <p:spPr bwMode="auto">
          <a:xfrm>
            <a:off x="7858148" y="2928940"/>
            <a:ext cx="857256" cy="857256"/>
          </a:xfrm>
          <a:prstGeom prst="rect">
            <a:avLst/>
          </a:prstGeom>
          <a:noFill/>
        </p:spPr>
      </p:pic>
      <p:pic>
        <p:nvPicPr>
          <p:cNvPr id="1026" name="Picture 2"/>
          <p:cNvPicPr>
            <a:picLocks noChangeAspect="1" noChangeArrowheads="1"/>
          </p:cNvPicPr>
          <p:nvPr/>
        </p:nvPicPr>
        <p:blipFill>
          <a:blip r:embed="rId6" cstate="print"/>
          <a:srcRect/>
          <a:stretch>
            <a:fillRect/>
          </a:stretch>
        </p:blipFill>
        <p:spPr bwMode="auto">
          <a:xfrm>
            <a:off x="7929586" y="3714758"/>
            <a:ext cx="943309" cy="1080000"/>
          </a:xfrm>
          <a:prstGeom prst="rect">
            <a:avLst/>
          </a:prstGeom>
          <a:noFill/>
          <a:ln w="9525">
            <a:noFill/>
            <a:miter lim="800000"/>
            <a:headEnd/>
            <a:tailEnd/>
          </a:ln>
          <a:effectLst/>
        </p:spPr>
      </p:pic>
      <p:pic>
        <p:nvPicPr>
          <p:cNvPr id="13" name="Picture 2" descr="http://www.ortakoy.gov.tr/deneme/images/logo.png">
            <a:hlinkClick r:id="rId7"/>
          </p:cNvPr>
          <p:cNvPicPr>
            <a:picLocks noChangeArrowheads="1"/>
          </p:cNvPicPr>
          <p:nvPr/>
        </p:nvPicPr>
        <p:blipFill>
          <a:blip r:embed="rId8"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25290522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837500"/>
            <a:ext cx="9144000" cy="306000"/>
          </a:xfrm>
          <a:prstGeom prst="rect">
            <a:avLst/>
          </a:prstGeom>
          <a:solidFill>
            <a:schemeClr val="tx2"/>
          </a:solidFill>
          <a:ln w="12700" cap="flat">
            <a:noFill/>
          </a:ln>
        </p:spPr>
        <p:txBody>
          <a:bodyPr lIns="91428" tIns="45714" rIns="91428" bIns="45714">
            <a:spAutoFit/>
          </a:bodyPr>
          <a:lstStyle/>
          <a:p>
            <a:pPr algn="ctr">
              <a:defRPr/>
            </a:pPr>
            <a:r>
              <a:rPr lang="tr-TR" sz="1400" b="1" dirty="0" smtClean="0">
                <a:solidFill>
                  <a:schemeClr val="bg1"/>
                </a:solidFill>
              </a:rPr>
              <a:t>CEVİZ</a:t>
            </a:r>
            <a:endParaRPr lang="tr-TR" sz="1400" b="1" dirty="0">
              <a:solidFill>
                <a:schemeClr val="bg1"/>
              </a:solidFill>
            </a:endParaRPr>
          </a:p>
        </p:txBody>
      </p:sp>
      <p:pic>
        <p:nvPicPr>
          <p:cNvPr id="1026" name="Picture 2"/>
          <p:cNvPicPr>
            <a:picLocks noChangeAspect="1" noChangeArrowheads="1"/>
          </p:cNvPicPr>
          <p:nvPr/>
        </p:nvPicPr>
        <p:blipFill>
          <a:blip r:embed="rId2"/>
          <a:srcRect/>
          <a:stretch>
            <a:fillRect/>
          </a:stretch>
        </p:blipFill>
        <p:spPr bwMode="auto">
          <a:xfrm>
            <a:off x="142844" y="142858"/>
            <a:ext cx="8867955" cy="4644146"/>
          </a:xfrm>
          <a:prstGeom prst="rect">
            <a:avLst/>
          </a:prstGeom>
          <a:noFill/>
          <a:ln w="9525">
            <a:solidFill>
              <a:schemeClr val="tx2"/>
            </a:solidFill>
            <a:miter lim="800000"/>
            <a:headEnd/>
            <a:tailEnd/>
          </a:ln>
          <a:effectLst/>
        </p:spPr>
      </p:pic>
    </p:spTree>
    <p:extLst>
      <p:ext uri="{BB962C8B-B14F-4D97-AF65-F5344CB8AC3E}">
        <p14:creationId xmlns="" xmlns:p14="http://schemas.microsoft.com/office/powerpoint/2010/main" val="240355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1"/>
          <p:cNvGraphicFramePr>
            <a:graphicFrameLocks noGrp="1"/>
          </p:cNvGraphicFramePr>
          <p:nvPr>
            <p:extLst>
              <p:ext uri="{D42A27DB-BD31-4B8C-83A1-F6EECF244321}">
                <p14:modId xmlns="" xmlns:p14="http://schemas.microsoft.com/office/powerpoint/2010/main" val="275781578"/>
              </p:ext>
            </p:extLst>
          </p:nvPr>
        </p:nvGraphicFramePr>
        <p:xfrm>
          <a:off x="357158" y="857237"/>
          <a:ext cx="4000528" cy="4000528"/>
        </p:xfrm>
        <a:graphic>
          <a:graphicData uri="http://schemas.openxmlformats.org/drawingml/2006/table">
            <a:tbl>
              <a:tblPr firstRow="1" firstCol="1" bandRow="1">
                <a:tableStyleId>{5C22544A-7EE6-4342-B048-85BDC9FD1C3A}</a:tableStyleId>
              </a:tblPr>
              <a:tblGrid>
                <a:gridCol w="1911365"/>
                <a:gridCol w="2089163"/>
              </a:tblGrid>
              <a:tr h="614573">
                <a:tc>
                  <a:txBody>
                    <a:bodyPr/>
                    <a:lstStyle/>
                    <a:p>
                      <a:pPr marL="347345" indent="-347345" algn="ctr" fontAlgn="base">
                        <a:lnSpc>
                          <a:spcPct val="115000"/>
                        </a:lnSpc>
                        <a:spcAft>
                          <a:spcPts val="0"/>
                        </a:spcAft>
                      </a:pPr>
                      <a:r>
                        <a:rPr lang="tr-TR" sz="1200" kern="1200" dirty="0">
                          <a:solidFill>
                            <a:schemeClr val="tx1"/>
                          </a:solidFill>
                          <a:effectLst/>
                          <a:latin typeface="Times New Roman" pitchFamily="18" charset="0"/>
                          <a:cs typeface="Times New Roman" pitchFamily="18" charset="0"/>
                        </a:rPr>
                        <a:t>CİNSİ </a:t>
                      </a:r>
                      <a:endParaRPr lang="tr-TR" sz="1200" dirty="0">
                        <a:solidFill>
                          <a:schemeClr val="tx1"/>
                        </a:solidFill>
                        <a:effectLst/>
                        <a:latin typeface="Times New Roman" pitchFamily="18" charset="0"/>
                        <a:ea typeface="Times New Roman"/>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347345" indent="-347345" algn="ctr" fontAlgn="base">
                        <a:lnSpc>
                          <a:spcPct val="115000"/>
                        </a:lnSpc>
                        <a:spcAft>
                          <a:spcPts val="0"/>
                        </a:spcAft>
                      </a:pPr>
                      <a:r>
                        <a:rPr lang="tr-TR" sz="1200" kern="1200" dirty="0">
                          <a:solidFill>
                            <a:schemeClr val="tx1"/>
                          </a:solidFill>
                          <a:effectLst/>
                          <a:latin typeface="Times New Roman" pitchFamily="18" charset="0"/>
                          <a:cs typeface="Times New Roman" pitchFamily="18" charset="0"/>
                        </a:rPr>
                        <a:t>HAYVAN SAYISI</a:t>
                      </a:r>
                      <a:endParaRPr lang="tr-TR" sz="1200" dirty="0">
                        <a:solidFill>
                          <a:schemeClr val="tx1"/>
                        </a:solidFill>
                        <a:effectLst/>
                        <a:latin typeface="Times New Roman" pitchFamily="18" charset="0"/>
                        <a:ea typeface="Times New Roman"/>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r>
              <a:tr h="673950">
                <a:tc>
                  <a:txBody>
                    <a:bodyPr/>
                    <a:lstStyle/>
                    <a:p>
                      <a:pPr marL="347345" indent="-347345" algn="l" fontAlgn="base">
                        <a:lnSpc>
                          <a:spcPct val="115000"/>
                        </a:lnSpc>
                        <a:spcAft>
                          <a:spcPts val="0"/>
                        </a:spcAft>
                      </a:pPr>
                      <a:r>
                        <a:rPr lang="tr-TR" sz="1200" kern="1200" dirty="0" smtClean="0">
                          <a:solidFill>
                            <a:schemeClr val="tx1"/>
                          </a:solidFill>
                          <a:effectLst/>
                          <a:latin typeface="Times New Roman" pitchFamily="18" charset="0"/>
                          <a:cs typeface="Times New Roman" pitchFamily="18" charset="0"/>
                        </a:rPr>
                        <a:t>TOPLAM SIĞIR </a:t>
                      </a:r>
                      <a:endParaRPr lang="tr-TR" sz="1200" dirty="0">
                        <a:solidFill>
                          <a:schemeClr val="tx1"/>
                        </a:solidFill>
                        <a:effectLst/>
                        <a:latin typeface="Times New Roman" pitchFamily="18" charset="0"/>
                        <a:ea typeface="Times New Roman"/>
                        <a:cs typeface="Times New Roman" pitchFamily="18" charset="0"/>
                      </a:endParaRPr>
                    </a:p>
                  </a:txBody>
                  <a:tcP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tr-TR" sz="1200" dirty="0" smtClean="0">
                          <a:solidFill>
                            <a:schemeClr val="tx1"/>
                          </a:solidFill>
                          <a:latin typeface="Times New Roman" pitchFamily="18" charset="0"/>
                          <a:cs typeface="Times New Roman" pitchFamily="18" charset="0"/>
                        </a:rPr>
                        <a:t>24820</a:t>
                      </a:r>
                      <a:endParaRPr lang="tr-TR" sz="1200" dirty="0">
                        <a:solidFill>
                          <a:schemeClr val="tx1"/>
                        </a:solidFill>
                        <a:latin typeface="Times New Roman" pitchFamily="18" charset="0"/>
                        <a:cs typeface="Times New Roman" pitchFamily="18" charset="0"/>
                      </a:endParaRPr>
                    </a:p>
                  </a:txBody>
                  <a:tcPr marL="51435" marR="51435" marT="35560" marB="35560">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673950">
                <a:tc>
                  <a:txBody>
                    <a:bodyPr/>
                    <a:lstStyle/>
                    <a:p>
                      <a:pPr marL="347345" indent="-347345" algn="l" fontAlgn="base">
                        <a:lnSpc>
                          <a:spcPct val="115000"/>
                        </a:lnSpc>
                        <a:spcAft>
                          <a:spcPts val="0"/>
                        </a:spcAft>
                      </a:pPr>
                      <a:r>
                        <a:rPr lang="tr-TR" sz="1200" kern="1200" dirty="0" smtClean="0">
                          <a:solidFill>
                            <a:schemeClr val="tx1"/>
                          </a:solidFill>
                          <a:effectLst/>
                          <a:latin typeface="Times New Roman" pitchFamily="18" charset="0"/>
                          <a:cs typeface="Times New Roman" pitchFamily="18" charset="0"/>
                        </a:rPr>
                        <a:t>KOYUN </a:t>
                      </a:r>
                      <a:endParaRPr lang="tr-TR" sz="1200" dirty="0">
                        <a:solidFill>
                          <a:schemeClr val="tx1"/>
                        </a:solidFill>
                        <a:effectLst/>
                        <a:latin typeface="Times New Roman" pitchFamily="18" charset="0"/>
                        <a:ea typeface="Times New Roman"/>
                        <a:cs typeface="Times New Roman" pitchFamily="18" charset="0"/>
                      </a:endParaRPr>
                    </a:p>
                  </a:txBody>
                  <a:tcP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tr-TR" sz="1200" dirty="0" smtClean="0">
                          <a:solidFill>
                            <a:schemeClr val="tx1"/>
                          </a:solidFill>
                          <a:latin typeface="Times New Roman" pitchFamily="18" charset="0"/>
                          <a:cs typeface="Times New Roman" pitchFamily="18" charset="0"/>
                        </a:rPr>
                        <a:t>59360</a:t>
                      </a:r>
                      <a:endParaRPr lang="tr-TR" sz="1200" dirty="0">
                        <a:solidFill>
                          <a:schemeClr val="tx1"/>
                        </a:solidFill>
                        <a:latin typeface="Times New Roman" pitchFamily="18" charset="0"/>
                        <a:cs typeface="Times New Roman" pitchFamily="18" charset="0"/>
                      </a:endParaRPr>
                    </a:p>
                  </a:txBody>
                  <a:tcPr marL="51435" marR="51435" marT="35560" marB="35560">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673950">
                <a:tc>
                  <a:txBody>
                    <a:bodyPr/>
                    <a:lstStyle/>
                    <a:p>
                      <a:pPr marL="347345" indent="-347345" algn="l" fontAlgn="base">
                        <a:lnSpc>
                          <a:spcPct val="115000"/>
                        </a:lnSpc>
                        <a:spcAft>
                          <a:spcPts val="0"/>
                        </a:spcAft>
                      </a:pPr>
                      <a:r>
                        <a:rPr lang="tr-TR" sz="1200" kern="1200" dirty="0" smtClean="0">
                          <a:solidFill>
                            <a:schemeClr val="tx1"/>
                          </a:solidFill>
                          <a:effectLst/>
                          <a:latin typeface="Times New Roman" pitchFamily="18" charset="0"/>
                          <a:cs typeface="Times New Roman" pitchFamily="18" charset="0"/>
                        </a:rPr>
                        <a:t>KEÇİ </a:t>
                      </a:r>
                      <a:endParaRPr lang="tr-TR" sz="1200" dirty="0">
                        <a:solidFill>
                          <a:schemeClr val="tx1"/>
                        </a:solidFill>
                        <a:effectLst/>
                        <a:latin typeface="Times New Roman" pitchFamily="18" charset="0"/>
                        <a:ea typeface="Times New Roman"/>
                        <a:cs typeface="Times New Roman" pitchFamily="18" charset="0"/>
                      </a:endParaRPr>
                    </a:p>
                  </a:txBody>
                  <a:tcP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tr-TR" sz="1200" dirty="0" smtClean="0">
                          <a:solidFill>
                            <a:schemeClr val="tx1"/>
                          </a:solidFill>
                          <a:latin typeface="Times New Roman" pitchFamily="18" charset="0"/>
                          <a:cs typeface="Times New Roman" pitchFamily="18" charset="0"/>
                        </a:rPr>
                        <a:t>7200</a:t>
                      </a:r>
                      <a:endParaRPr lang="tr-TR" sz="1200" dirty="0">
                        <a:solidFill>
                          <a:schemeClr val="tx1"/>
                        </a:solidFill>
                        <a:latin typeface="Times New Roman" pitchFamily="18" charset="0"/>
                        <a:cs typeface="Times New Roman" pitchFamily="18" charset="0"/>
                      </a:endParaRPr>
                    </a:p>
                  </a:txBody>
                  <a:tcPr marL="51435" marR="51435" marT="35560" marB="35560">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690155">
                <a:tc>
                  <a:txBody>
                    <a:bodyPr/>
                    <a:lstStyle/>
                    <a:p>
                      <a:pPr algn="l">
                        <a:lnSpc>
                          <a:spcPct val="115000"/>
                        </a:lnSpc>
                        <a:spcAft>
                          <a:spcPts val="0"/>
                        </a:spcAft>
                      </a:pPr>
                      <a:r>
                        <a:rPr lang="tr-TR" sz="1200" kern="1200" dirty="0" smtClean="0">
                          <a:solidFill>
                            <a:schemeClr val="tx1"/>
                          </a:solidFill>
                          <a:effectLst/>
                          <a:latin typeface="Times New Roman" pitchFamily="18" charset="0"/>
                          <a:cs typeface="Times New Roman" pitchFamily="18" charset="0"/>
                        </a:rPr>
                        <a:t>KANATLI HAYVAN </a:t>
                      </a:r>
                      <a:endParaRPr lang="tr-TR" sz="1200" dirty="0">
                        <a:solidFill>
                          <a:schemeClr val="tx1"/>
                        </a:solidFill>
                        <a:effectLst/>
                        <a:latin typeface="Times New Roman" pitchFamily="18" charset="0"/>
                        <a:ea typeface="Times New Roman"/>
                        <a:cs typeface="Times New Roman" pitchFamily="18" charset="0"/>
                      </a:endParaRPr>
                    </a:p>
                  </a:txBody>
                  <a:tcP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tr-TR" sz="1200" dirty="0" smtClean="0">
                          <a:solidFill>
                            <a:schemeClr val="tx1"/>
                          </a:solidFill>
                          <a:latin typeface="Times New Roman" pitchFamily="18" charset="0"/>
                          <a:cs typeface="Times New Roman" pitchFamily="18" charset="0"/>
                        </a:rPr>
                        <a:t>4450</a:t>
                      </a:r>
                      <a:endParaRPr lang="tr-TR" sz="1200" dirty="0">
                        <a:solidFill>
                          <a:schemeClr val="tx1"/>
                        </a:solidFill>
                        <a:latin typeface="Times New Roman" pitchFamily="18" charset="0"/>
                        <a:cs typeface="Times New Roman" pitchFamily="18" charset="0"/>
                      </a:endParaRPr>
                    </a:p>
                  </a:txBody>
                  <a:tcPr marL="51435" marR="51435" marT="35560" marB="35560">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673950">
                <a:tc>
                  <a:txBody>
                    <a:bodyPr/>
                    <a:lstStyle/>
                    <a:p>
                      <a:pPr marL="347345" indent="-347345" algn="l" fontAlgn="base">
                        <a:lnSpc>
                          <a:spcPct val="115000"/>
                        </a:lnSpc>
                        <a:spcAft>
                          <a:spcPts val="0"/>
                        </a:spcAft>
                      </a:pPr>
                      <a:r>
                        <a:rPr lang="tr-TR" sz="1200" kern="1200" dirty="0" smtClean="0">
                          <a:solidFill>
                            <a:schemeClr val="tx1"/>
                          </a:solidFill>
                          <a:effectLst/>
                          <a:latin typeface="Times New Roman" pitchFamily="18" charset="0"/>
                          <a:cs typeface="Times New Roman" pitchFamily="18" charset="0"/>
                        </a:rPr>
                        <a:t>ARI KOVANI</a:t>
                      </a:r>
                      <a:endParaRPr lang="tr-TR" sz="1200" dirty="0">
                        <a:solidFill>
                          <a:srgbClr val="FF0000"/>
                        </a:solidFill>
                        <a:effectLst/>
                        <a:latin typeface="Times New Roman" pitchFamily="18" charset="0"/>
                        <a:ea typeface="Times New Roman"/>
                        <a:cs typeface="Times New Roman" pitchFamily="18" charset="0"/>
                      </a:endParaRPr>
                    </a:p>
                  </a:txBody>
                  <a:tcP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20000"/>
                        <a:lumOff val="80000"/>
                      </a:schemeClr>
                    </a:solidFill>
                  </a:tcPr>
                </a:tc>
                <a:tc>
                  <a:txBody>
                    <a:bodyPr/>
                    <a:lstStyle/>
                    <a:p>
                      <a:pPr algn="ctr"/>
                      <a:r>
                        <a:rPr lang="tr-TR" sz="1200" dirty="0" smtClean="0">
                          <a:solidFill>
                            <a:schemeClr val="tx1"/>
                          </a:solidFill>
                          <a:latin typeface="Times New Roman" pitchFamily="18" charset="0"/>
                          <a:cs typeface="Times New Roman" pitchFamily="18" charset="0"/>
                        </a:rPr>
                        <a:t>1380</a:t>
                      </a:r>
                      <a:endParaRPr lang="tr-TR" sz="1200" dirty="0">
                        <a:solidFill>
                          <a:schemeClr val="tx1"/>
                        </a:solidFill>
                        <a:latin typeface="Times New Roman" pitchFamily="18" charset="0"/>
                        <a:cs typeface="Times New Roman" pitchFamily="18" charset="0"/>
                      </a:endParaRPr>
                    </a:p>
                  </a:txBody>
                  <a:tcPr marL="51435" marR="51435" marT="35560" marB="35560">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20000"/>
                        <a:lumOff val="80000"/>
                      </a:schemeClr>
                    </a:solidFill>
                  </a:tcPr>
                </a:tc>
              </a:tr>
            </a:tbl>
          </a:graphicData>
        </a:graphic>
      </p:graphicFrame>
      <p:graphicFrame>
        <p:nvGraphicFramePr>
          <p:cNvPr id="7" name="6 Tablo"/>
          <p:cNvGraphicFramePr>
            <a:graphicFrameLocks noGrp="1"/>
          </p:cNvGraphicFramePr>
          <p:nvPr>
            <p:extLst>
              <p:ext uri="{D42A27DB-BD31-4B8C-83A1-F6EECF244321}">
                <p14:modId xmlns="" xmlns:p14="http://schemas.microsoft.com/office/powerpoint/2010/main" val="68881041"/>
              </p:ext>
            </p:extLst>
          </p:nvPr>
        </p:nvGraphicFramePr>
        <p:xfrm>
          <a:off x="4500562" y="857239"/>
          <a:ext cx="4500594" cy="3929091"/>
        </p:xfrm>
        <a:graphic>
          <a:graphicData uri="http://schemas.openxmlformats.org/drawingml/2006/table">
            <a:tbl>
              <a:tblPr/>
              <a:tblGrid>
                <a:gridCol w="1778435"/>
                <a:gridCol w="1221961"/>
                <a:gridCol w="1500198"/>
              </a:tblGrid>
              <a:tr h="215479">
                <a:tc>
                  <a:txBody>
                    <a:bodyPr/>
                    <a:lstStyle/>
                    <a:p>
                      <a:pPr indent="68580" algn="l">
                        <a:spcAft>
                          <a:spcPts val="0"/>
                        </a:spcAft>
                      </a:pPr>
                      <a:r>
                        <a:rPr lang="tr-TR" sz="1200" b="1" dirty="0" smtClean="0">
                          <a:solidFill>
                            <a:schemeClr val="tx1"/>
                          </a:solidFill>
                          <a:latin typeface="Arial"/>
                          <a:ea typeface="Calibri"/>
                          <a:cs typeface="Times New Roman"/>
                        </a:rPr>
                        <a:t>Hayvansal Destekler</a:t>
                      </a:r>
                      <a:endParaRPr lang="tr-TR" sz="1200" dirty="0">
                        <a:solidFill>
                          <a:schemeClr val="tx1"/>
                        </a:solidFill>
                        <a:latin typeface="Times New Roman"/>
                        <a:ea typeface="Times New Roman"/>
                        <a:cs typeface="Times New Roman"/>
                      </a:endParaRPr>
                    </a:p>
                  </a:txBody>
                  <a:tcPr marL="61807" marR="61807" marT="0" marB="0" anchor="ctr">
                    <a:lnL w="12700" cap="flat" cmpd="sng" algn="ctr">
                      <a:solidFill>
                        <a:schemeClr val="tx2"/>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713740" indent="-713740" algn="ctr">
                        <a:spcAft>
                          <a:spcPts val="0"/>
                        </a:spcAft>
                      </a:pPr>
                      <a:r>
                        <a:rPr lang="tr-TR" sz="1400" b="1" dirty="0" smtClean="0">
                          <a:solidFill>
                            <a:schemeClr val="tx1"/>
                          </a:solidFill>
                          <a:latin typeface="Times New Roman"/>
                          <a:ea typeface="Times New Roman"/>
                          <a:cs typeface="Times New Roman"/>
                        </a:rPr>
                        <a:t>2018</a:t>
                      </a:r>
                      <a:endParaRPr lang="tr-TR" sz="1400" b="1" dirty="0">
                        <a:solidFill>
                          <a:schemeClr val="tx1"/>
                        </a:solidFill>
                        <a:latin typeface="Times New Roman"/>
                        <a:ea typeface="Times New Roman"/>
                        <a:cs typeface="Times New Roman"/>
                      </a:endParaRPr>
                    </a:p>
                  </a:txBody>
                  <a:tcPr marL="61807" marR="6180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713740" indent="-713740" algn="ctr">
                        <a:spcAft>
                          <a:spcPts val="0"/>
                        </a:spcAft>
                      </a:pPr>
                      <a:r>
                        <a:rPr lang="tr-TR" sz="1400" b="1" dirty="0" smtClean="0">
                          <a:solidFill>
                            <a:schemeClr val="tx1"/>
                          </a:solidFill>
                          <a:latin typeface="Times New Roman"/>
                          <a:ea typeface="Times New Roman"/>
                          <a:cs typeface="Times New Roman"/>
                        </a:rPr>
                        <a:t>2019</a:t>
                      </a:r>
                    </a:p>
                  </a:txBody>
                  <a:tcPr marL="61807" marR="6180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r>
              <a:tr h="205533">
                <a:tc>
                  <a:txBody>
                    <a:bodyPr/>
                    <a:lstStyle/>
                    <a:p>
                      <a:pPr algn="l" rtl="0" fontAlgn="ctr"/>
                      <a:r>
                        <a:rPr lang="tr-TR" sz="800" b="0" i="0" u="none" strike="noStrike" dirty="0">
                          <a:solidFill>
                            <a:srgbClr val="000000"/>
                          </a:solidFill>
                          <a:latin typeface="Arial"/>
                        </a:rPr>
                        <a:t>Anaç Koyun Keçi Desteklemesi</a:t>
                      </a:r>
                      <a:r>
                        <a:rPr lang="tr-TR" sz="800" b="0" i="0" u="none" strike="noStrike" dirty="0">
                          <a:solidFill>
                            <a:srgbClr val="000000"/>
                          </a:solidFill>
                          <a:latin typeface="Times New Roman"/>
                        </a:rPr>
                        <a:t> </a:t>
                      </a:r>
                      <a:endParaRPr lang="tr-TR" sz="800" b="0" i="0" u="none" strike="noStrike" dirty="0">
                        <a:solidFill>
                          <a:srgbClr val="000000"/>
                        </a:solidFill>
                        <a:latin typeface="Arial"/>
                      </a:endParaRPr>
                    </a:p>
                  </a:txBody>
                  <a:tcPr marL="9525" marR="9525" marT="9525" marB="0" anchor="ctr">
                    <a:lnL w="12700" cap="flat" cmpd="sng" algn="ctr">
                      <a:solidFill>
                        <a:schemeClr val="tx2"/>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pitchFamily="34" charset="0"/>
                          <a:ea typeface="Verdana" pitchFamily="34" charset="0"/>
                          <a:cs typeface="Verdana" pitchFamily="34" charset="0"/>
                        </a:rPr>
                        <a:t>768.525,00 TL.</a:t>
                      </a:r>
                      <a:endParaRPr lang="tr-TR" sz="800" b="0"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pitchFamily="34" charset="0"/>
                          <a:ea typeface="Verdana" pitchFamily="34" charset="0"/>
                          <a:cs typeface="Verdana" pitchFamily="34" charset="0"/>
                        </a:rPr>
                        <a:t>870.475,00  TL.</a:t>
                      </a:r>
                      <a:endParaRPr lang="tr-TR" sz="800" b="0"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r>
              <a:tr h="209975">
                <a:tc>
                  <a:txBody>
                    <a:bodyPr/>
                    <a:lstStyle/>
                    <a:p>
                      <a:pPr algn="l" rtl="0" fontAlgn="ctr"/>
                      <a:r>
                        <a:rPr lang="tr-TR" sz="800" b="0" i="0" u="none" strike="noStrike" dirty="0">
                          <a:solidFill>
                            <a:srgbClr val="000000"/>
                          </a:solidFill>
                          <a:latin typeface="Arial"/>
                        </a:rPr>
                        <a:t>Arıcılık </a:t>
                      </a:r>
                      <a:r>
                        <a:rPr lang="tr-TR" sz="800" b="0" i="0" u="none" strike="noStrike" dirty="0" smtClean="0">
                          <a:solidFill>
                            <a:srgbClr val="000000"/>
                          </a:solidFill>
                          <a:latin typeface="Arial"/>
                        </a:rPr>
                        <a:t>Desteklemesi</a:t>
                      </a:r>
                      <a:endParaRPr lang="tr-TR" sz="800" b="0" i="0" u="none" strike="noStrike" dirty="0">
                        <a:solidFill>
                          <a:srgbClr val="000000"/>
                        </a:solidFill>
                        <a:latin typeface="Arial"/>
                      </a:endParaRPr>
                    </a:p>
                  </a:txBody>
                  <a:tcPr marL="9525" marR="9525" marT="9525" marB="0" anchor="ctr">
                    <a:lnL w="12700" cap="flat" cmpd="sng" algn="ctr">
                      <a:solidFill>
                        <a:schemeClr val="tx2"/>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a:rPr>
                        <a:t>19.970,00</a:t>
                      </a:r>
                      <a:r>
                        <a:rPr lang="tr-TR" sz="800" b="0" i="0" u="none" strike="noStrike" baseline="0" dirty="0" smtClean="0">
                          <a:solidFill>
                            <a:srgbClr val="000000"/>
                          </a:solidFill>
                          <a:latin typeface="Calibri"/>
                        </a:rPr>
                        <a:t> TL.</a:t>
                      </a:r>
                      <a:endParaRPr lang="tr-TR" sz="800" b="0" i="0" u="none" strike="noStrike" dirty="0">
                        <a:solidFill>
                          <a:srgbClr val="000000"/>
                        </a:solidFill>
                        <a:latin typeface="Calibri"/>
                      </a:endParaRPr>
                    </a:p>
                  </a:txBody>
                  <a:tcPr marL="9525" marR="9525" marT="9525"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a:rPr>
                        <a:t>20.700,00 TL.</a:t>
                      </a:r>
                      <a:endParaRPr lang="tr-TR" sz="800" b="0" i="0" u="none" strike="noStrike" dirty="0">
                        <a:solidFill>
                          <a:srgbClr val="000000"/>
                        </a:solidFill>
                        <a:latin typeface="Calibri"/>
                      </a:endParaRPr>
                    </a:p>
                  </a:txBody>
                  <a:tcPr marL="9525" marR="9525" marT="9525"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r>
              <a:tr h="188172">
                <a:tc>
                  <a:txBody>
                    <a:bodyPr/>
                    <a:lstStyle/>
                    <a:p>
                      <a:pPr algn="l" rtl="0" fontAlgn="ctr"/>
                      <a:r>
                        <a:rPr lang="tr-TR" sz="800" b="0" i="0" u="none" strike="noStrike" dirty="0">
                          <a:solidFill>
                            <a:srgbClr val="000000"/>
                          </a:solidFill>
                          <a:latin typeface="Arial"/>
                        </a:rPr>
                        <a:t>Buzağı Desteklemesi</a:t>
                      </a:r>
                      <a:r>
                        <a:rPr lang="tr-TR" sz="800" b="0" i="0" u="none" strike="noStrike" dirty="0">
                          <a:solidFill>
                            <a:srgbClr val="000000"/>
                          </a:solidFill>
                          <a:latin typeface="Times New Roman"/>
                        </a:rPr>
                        <a:t> </a:t>
                      </a:r>
                      <a:endParaRPr lang="tr-TR" sz="800" b="0" i="0" u="none" strike="noStrike" dirty="0">
                        <a:solidFill>
                          <a:srgbClr val="000000"/>
                        </a:solidFill>
                        <a:latin typeface="Arial"/>
                      </a:endParaRPr>
                    </a:p>
                  </a:txBody>
                  <a:tcPr marL="9525" marR="9525" marT="9525" marB="0" anchor="ctr">
                    <a:lnL w="12700" cap="flat" cmpd="sng" algn="ctr">
                      <a:solidFill>
                        <a:schemeClr val="tx2"/>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pitchFamily="34" charset="0"/>
                          <a:ea typeface="Verdana" pitchFamily="34" charset="0"/>
                          <a:cs typeface="Verdana" pitchFamily="34" charset="0"/>
                        </a:rPr>
                        <a:t>1.958.926,00 TL.</a:t>
                      </a:r>
                      <a:endParaRPr lang="tr-TR" sz="800" b="0"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pitchFamily="34" charset="0"/>
                          <a:ea typeface="Verdana" pitchFamily="34" charset="0"/>
                          <a:cs typeface="Verdana" pitchFamily="34" charset="0"/>
                        </a:rPr>
                        <a:t>1.951.186,00 TL.</a:t>
                      </a:r>
                      <a:endParaRPr lang="tr-TR" sz="800" b="0"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r>
              <a:tr h="223511">
                <a:tc>
                  <a:txBody>
                    <a:bodyPr/>
                    <a:lstStyle/>
                    <a:p>
                      <a:pPr algn="l" rtl="0" fontAlgn="ctr"/>
                      <a:r>
                        <a:rPr lang="tr-TR" sz="800" b="0" i="0" u="none" strike="noStrike" dirty="0">
                          <a:solidFill>
                            <a:srgbClr val="000000"/>
                          </a:solidFill>
                          <a:latin typeface="Arial"/>
                        </a:rPr>
                        <a:t>Çiğ Süt Desteklemesi</a:t>
                      </a:r>
                      <a:r>
                        <a:rPr lang="tr-TR" sz="800" b="0" i="0" u="none" strike="noStrike" dirty="0">
                          <a:solidFill>
                            <a:srgbClr val="000000"/>
                          </a:solidFill>
                          <a:latin typeface="Times New Roman"/>
                        </a:rPr>
                        <a:t> </a:t>
                      </a:r>
                      <a:endParaRPr lang="tr-TR" sz="800" b="0" i="0" u="none" strike="noStrike" dirty="0">
                        <a:solidFill>
                          <a:srgbClr val="000000"/>
                        </a:solidFill>
                        <a:latin typeface="Arial"/>
                      </a:endParaRPr>
                    </a:p>
                  </a:txBody>
                  <a:tcPr marL="9525" marR="9525" marT="9525" marB="0" anchor="ctr">
                    <a:lnL w="12700" cap="flat" cmpd="sng" algn="ctr">
                      <a:solidFill>
                        <a:schemeClr val="tx2"/>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pitchFamily="34" charset="0"/>
                          <a:ea typeface="Verdana" pitchFamily="34" charset="0"/>
                          <a:cs typeface="Verdana" pitchFamily="34" charset="0"/>
                        </a:rPr>
                        <a:t>1.558.423,91 TL.</a:t>
                      </a:r>
                      <a:endParaRPr lang="tr-TR" sz="800" b="0"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pitchFamily="34" charset="0"/>
                          <a:ea typeface="Verdana" pitchFamily="34" charset="0"/>
                          <a:cs typeface="Verdana" pitchFamily="34" charset="0"/>
                        </a:rPr>
                        <a:t>2.472.805,57</a:t>
                      </a:r>
                      <a:r>
                        <a:rPr lang="tr-TR" sz="800" b="0" i="0" u="none" strike="noStrike" baseline="0" dirty="0" smtClean="0">
                          <a:solidFill>
                            <a:srgbClr val="000000"/>
                          </a:solidFill>
                          <a:latin typeface="Calibri" pitchFamily="34" charset="0"/>
                          <a:ea typeface="Verdana" pitchFamily="34" charset="0"/>
                          <a:cs typeface="Verdana" pitchFamily="34" charset="0"/>
                        </a:rPr>
                        <a:t> TL.</a:t>
                      </a:r>
                      <a:endParaRPr lang="tr-TR" sz="800" b="0"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r>
              <a:tr h="194738">
                <a:tc>
                  <a:txBody>
                    <a:bodyPr/>
                    <a:lstStyle/>
                    <a:p>
                      <a:pPr algn="l" rtl="0" fontAlgn="ctr"/>
                      <a:r>
                        <a:rPr lang="tr-TR" sz="800" b="0" i="0" u="none" strike="noStrike" dirty="0">
                          <a:solidFill>
                            <a:srgbClr val="000000"/>
                          </a:solidFill>
                          <a:latin typeface="Arial"/>
                        </a:rPr>
                        <a:t>Kırmızı Et </a:t>
                      </a:r>
                      <a:r>
                        <a:rPr lang="tr-TR" sz="800" b="0" i="0" u="none" strike="noStrike" dirty="0" smtClean="0">
                          <a:solidFill>
                            <a:srgbClr val="000000"/>
                          </a:solidFill>
                          <a:latin typeface="Arial"/>
                        </a:rPr>
                        <a:t>Desteklemesi</a:t>
                      </a:r>
                      <a:endParaRPr lang="tr-TR" sz="800" b="0" i="0" u="none" strike="noStrike" dirty="0">
                        <a:solidFill>
                          <a:srgbClr val="000000"/>
                        </a:solidFill>
                        <a:latin typeface="Arial"/>
                      </a:endParaRPr>
                    </a:p>
                  </a:txBody>
                  <a:tcPr marL="9525" marR="9525" marT="9525" marB="0" anchor="ctr">
                    <a:lnL w="12700" cap="flat" cmpd="sng" algn="ctr">
                      <a:solidFill>
                        <a:schemeClr val="tx2"/>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pitchFamily="34" charset="0"/>
                          <a:ea typeface="Verdana" pitchFamily="34" charset="0"/>
                          <a:cs typeface="Verdana" pitchFamily="34" charset="0"/>
                        </a:rPr>
                        <a:t>430.325,00</a:t>
                      </a:r>
                      <a:r>
                        <a:rPr lang="tr-TR" sz="800" b="0" i="0" u="none" strike="noStrike" baseline="0" dirty="0" smtClean="0">
                          <a:solidFill>
                            <a:srgbClr val="000000"/>
                          </a:solidFill>
                          <a:latin typeface="Calibri" pitchFamily="34" charset="0"/>
                          <a:ea typeface="Verdana" pitchFamily="34" charset="0"/>
                          <a:cs typeface="Verdana" pitchFamily="34" charset="0"/>
                        </a:rPr>
                        <a:t> TL.</a:t>
                      </a:r>
                      <a:endParaRPr lang="tr-TR" sz="800" b="0"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pitchFamily="34" charset="0"/>
                          <a:ea typeface="Verdana" pitchFamily="34" charset="0"/>
                          <a:cs typeface="Verdana" pitchFamily="34" charset="0"/>
                        </a:rPr>
                        <a:t>400.640,00 TL.</a:t>
                      </a:r>
                      <a:endParaRPr lang="tr-TR" sz="800" b="0"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r>
              <a:tr h="194738">
                <a:tc>
                  <a:txBody>
                    <a:bodyPr/>
                    <a:lstStyle/>
                    <a:p>
                      <a:pPr algn="l" rtl="0" fontAlgn="ctr"/>
                      <a:r>
                        <a:rPr lang="tr-TR" sz="800" b="0" i="0" u="none" strike="noStrike" dirty="0" smtClean="0">
                          <a:solidFill>
                            <a:srgbClr val="000000"/>
                          </a:solidFill>
                          <a:latin typeface="Arial"/>
                        </a:rPr>
                        <a:t>Sürü Büyütme</a:t>
                      </a:r>
                      <a:r>
                        <a:rPr lang="tr-TR" sz="800" b="0" i="0" u="none" strike="noStrike" baseline="0" dirty="0" smtClean="0">
                          <a:solidFill>
                            <a:srgbClr val="000000"/>
                          </a:solidFill>
                          <a:latin typeface="Arial"/>
                        </a:rPr>
                        <a:t> Desteklemesi</a:t>
                      </a:r>
                      <a:endParaRPr lang="tr-TR" sz="800" b="0" i="0" u="none" strike="noStrike" dirty="0">
                        <a:solidFill>
                          <a:srgbClr val="000000"/>
                        </a:solidFill>
                        <a:latin typeface="Arial"/>
                      </a:endParaRPr>
                    </a:p>
                  </a:txBody>
                  <a:tcPr marL="9525" marR="9525" marT="9525" marB="0" anchor="ctr">
                    <a:lnL w="12700" cap="flat" cmpd="sng" algn="ctr">
                      <a:solidFill>
                        <a:schemeClr val="tx2"/>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a:rPr>
                        <a:t>2019 Yılında Başladı.</a:t>
                      </a:r>
                      <a:endParaRPr lang="tr-TR" sz="800" b="0" i="0" u="none" strike="noStrike" dirty="0">
                        <a:solidFill>
                          <a:srgbClr val="000000"/>
                        </a:solidFill>
                        <a:latin typeface="Calibri"/>
                      </a:endParaRPr>
                    </a:p>
                  </a:txBody>
                  <a:tcPr marL="9525" marR="9525" marT="9525"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a:rPr>
                        <a:t>428.200, 00 TL.</a:t>
                      </a:r>
                      <a:endParaRPr lang="tr-TR" sz="800" b="0" i="0" u="none" strike="noStrike" dirty="0">
                        <a:solidFill>
                          <a:srgbClr val="000000"/>
                        </a:solidFill>
                        <a:latin typeface="Calibri"/>
                      </a:endParaRPr>
                    </a:p>
                  </a:txBody>
                  <a:tcPr marL="9525" marR="9525" marT="9525"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r>
              <a:tr h="214822">
                <a:tc>
                  <a:txBody>
                    <a:bodyPr/>
                    <a:lstStyle/>
                    <a:p>
                      <a:pPr algn="l" rtl="0" fontAlgn="ctr"/>
                      <a:r>
                        <a:rPr lang="tr-TR" sz="800" b="0" i="0" u="none" strike="noStrike" dirty="0" smtClean="0">
                          <a:solidFill>
                            <a:srgbClr val="000000"/>
                          </a:solidFill>
                          <a:latin typeface="Arial"/>
                        </a:rPr>
                        <a:t>Sürü Yöneticisi</a:t>
                      </a:r>
                      <a:r>
                        <a:rPr lang="tr-TR" sz="800" b="0" i="0" u="none" strike="noStrike" baseline="0" dirty="0" smtClean="0">
                          <a:solidFill>
                            <a:srgbClr val="000000"/>
                          </a:solidFill>
                          <a:latin typeface="Arial"/>
                        </a:rPr>
                        <a:t> Desteklemesi</a:t>
                      </a:r>
                      <a:endParaRPr lang="tr-TR" sz="800" b="0" i="0" u="none" strike="noStrike" dirty="0">
                        <a:solidFill>
                          <a:srgbClr val="000000"/>
                        </a:solidFill>
                        <a:latin typeface="Arial"/>
                      </a:endParaRPr>
                    </a:p>
                  </a:txBody>
                  <a:tcPr marL="9525" marR="9525" marT="9525" marB="0" anchor="ctr">
                    <a:lnL w="12700" cap="flat" cmpd="sng" algn="ctr">
                      <a:solidFill>
                        <a:schemeClr val="tx2"/>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pitchFamily="34" charset="0"/>
                          <a:ea typeface="Verdana" pitchFamily="34" charset="0"/>
                          <a:cs typeface="Verdana" pitchFamily="34" charset="0"/>
                        </a:rPr>
                        <a:t>110.000,00</a:t>
                      </a:r>
                      <a:r>
                        <a:rPr lang="tr-TR" sz="800" b="0" i="0" u="none" strike="noStrike" baseline="0" dirty="0" smtClean="0">
                          <a:solidFill>
                            <a:srgbClr val="000000"/>
                          </a:solidFill>
                          <a:latin typeface="Calibri" pitchFamily="34" charset="0"/>
                          <a:ea typeface="Verdana" pitchFamily="34" charset="0"/>
                          <a:cs typeface="Verdana" pitchFamily="34" charset="0"/>
                        </a:rPr>
                        <a:t> TL.</a:t>
                      </a:r>
                      <a:endParaRPr lang="tr-TR" sz="800" b="0"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pitchFamily="34" charset="0"/>
                          <a:ea typeface="Verdana" pitchFamily="34" charset="0"/>
                          <a:cs typeface="Verdana" pitchFamily="34" charset="0"/>
                        </a:rPr>
                        <a:t>225.000,00 TL.</a:t>
                      </a: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r>
              <a:tr h="175885">
                <a:tc>
                  <a:txBody>
                    <a:bodyPr/>
                    <a:lstStyle/>
                    <a:p>
                      <a:pPr algn="l" rtl="0" fontAlgn="ctr"/>
                      <a:r>
                        <a:rPr lang="tr-TR" sz="800" b="0" i="0" u="none" strike="noStrike" dirty="0" smtClean="0">
                          <a:solidFill>
                            <a:srgbClr val="000000"/>
                          </a:solidFill>
                          <a:latin typeface="Arial"/>
                        </a:rPr>
                        <a:t>Halk Elinden Islah Projesi</a:t>
                      </a:r>
                      <a:endParaRPr lang="tr-TR" sz="800" b="0" i="0" u="none" strike="noStrike" dirty="0">
                        <a:solidFill>
                          <a:srgbClr val="000000"/>
                        </a:solidFill>
                        <a:latin typeface="Arial"/>
                      </a:endParaRPr>
                    </a:p>
                  </a:txBody>
                  <a:tcPr marL="9525" marR="9525" marT="9525" marB="0" anchor="ctr">
                    <a:lnL w="12700" cap="flat" cmpd="sng" algn="ctr">
                      <a:solidFill>
                        <a:schemeClr val="tx2"/>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pitchFamily="34" charset="0"/>
                          <a:ea typeface="Verdana" pitchFamily="34" charset="0"/>
                          <a:cs typeface="Verdana" pitchFamily="34" charset="0"/>
                        </a:rPr>
                        <a:t>528050,00  TL.</a:t>
                      </a:r>
                      <a:endParaRPr lang="tr-TR" sz="800" b="0"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pitchFamily="34" charset="0"/>
                          <a:ea typeface="Verdana" pitchFamily="34" charset="0"/>
                          <a:cs typeface="Verdana" pitchFamily="34" charset="0"/>
                        </a:rPr>
                        <a:t>496050,00 TL.</a:t>
                      </a:r>
                      <a:endParaRPr lang="tr-TR" sz="800" b="0"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r>
              <a:tr h="210329">
                <a:tc>
                  <a:txBody>
                    <a:bodyPr/>
                    <a:lstStyle/>
                    <a:p>
                      <a:pPr algn="l" rtl="0" fontAlgn="ctr"/>
                      <a:r>
                        <a:rPr lang="tr-TR" sz="800" b="1" i="0" u="none" strike="noStrike" dirty="0" smtClean="0">
                          <a:solidFill>
                            <a:srgbClr val="000000"/>
                          </a:solidFill>
                          <a:latin typeface="Arial"/>
                        </a:rPr>
                        <a:t>Toplam:</a:t>
                      </a:r>
                      <a:endParaRPr lang="tr-TR" sz="800" b="1" i="0" u="none" strike="noStrike" dirty="0">
                        <a:solidFill>
                          <a:srgbClr val="000000"/>
                        </a:solidFill>
                        <a:latin typeface="Arial"/>
                      </a:endParaRPr>
                    </a:p>
                  </a:txBody>
                  <a:tcPr marL="9525" marR="9525" marT="9525" marB="0" anchor="ctr">
                    <a:lnL w="12700" cap="flat" cmpd="sng" algn="ctr">
                      <a:solidFill>
                        <a:schemeClr val="tx2"/>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1" i="0" u="none" strike="noStrike" dirty="0" smtClean="0">
                          <a:solidFill>
                            <a:srgbClr val="000000"/>
                          </a:solidFill>
                          <a:latin typeface="Calibri" pitchFamily="34" charset="0"/>
                          <a:ea typeface="Verdana" pitchFamily="34" charset="0"/>
                          <a:cs typeface="Verdana" pitchFamily="34" charset="0"/>
                        </a:rPr>
                        <a:t>5.374.219,00 TL.</a:t>
                      </a:r>
                      <a:endParaRPr lang="tr-TR" sz="800" b="1"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1" i="0" u="none" strike="noStrike" dirty="0" smtClean="0">
                          <a:solidFill>
                            <a:srgbClr val="000000"/>
                          </a:solidFill>
                          <a:latin typeface="Calibri" pitchFamily="34" charset="0"/>
                          <a:ea typeface="Verdana" pitchFamily="34" charset="0"/>
                          <a:cs typeface="Verdana" pitchFamily="34" charset="0"/>
                        </a:rPr>
                        <a:t>6.865.056,57</a:t>
                      </a:r>
                      <a:endParaRPr lang="tr-TR" sz="800" b="1"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r>
              <a:tr h="215479">
                <a:tc>
                  <a:txBody>
                    <a:bodyPr/>
                    <a:lstStyle/>
                    <a:p>
                      <a:pPr indent="68580" algn="l">
                        <a:spcAft>
                          <a:spcPts val="0"/>
                        </a:spcAft>
                      </a:pPr>
                      <a:r>
                        <a:rPr lang="tr-TR" sz="1200" b="1" dirty="0" smtClean="0">
                          <a:solidFill>
                            <a:schemeClr val="tx1"/>
                          </a:solidFill>
                          <a:latin typeface="Arial"/>
                          <a:ea typeface="Calibri"/>
                          <a:cs typeface="Times New Roman"/>
                        </a:rPr>
                        <a:t>Bitkisel Destekler</a:t>
                      </a:r>
                      <a:endParaRPr lang="tr-TR" sz="1200" dirty="0">
                        <a:solidFill>
                          <a:schemeClr val="tx1"/>
                        </a:solidFill>
                        <a:latin typeface="Times New Roman"/>
                        <a:ea typeface="Times New Roman"/>
                        <a:cs typeface="Times New Roman"/>
                      </a:endParaRPr>
                    </a:p>
                  </a:txBody>
                  <a:tcPr marL="61807" marR="61807" marT="0" marB="0" anchor="ctr">
                    <a:lnL w="12700" cap="flat" cmpd="sng" algn="ctr">
                      <a:solidFill>
                        <a:schemeClr val="tx2"/>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713740" indent="-713740" algn="ctr">
                        <a:spcAft>
                          <a:spcPts val="0"/>
                        </a:spcAft>
                      </a:pPr>
                      <a:r>
                        <a:rPr lang="tr-TR" sz="1200" b="1" dirty="0" smtClean="0">
                          <a:solidFill>
                            <a:schemeClr val="tx1"/>
                          </a:solidFill>
                          <a:latin typeface="Times New Roman"/>
                          <a:ea typeface="Times New Roman"/>
                          <a:cs typeface="Times New Roman"/>
                        </a:rPr>
                        <a:t>2018</a:t>
                      </a:r>
                      <a:endParaRPr lang="tr-TR" sz="1200" b="1" dirty="0">
                        <a:solidFill>
                          <a:schemeClr val="tx1"/>
                        </a:solidFill>
                        <a:latin typeface="Times New Roman"/>
                        <a:ea typeface="Times New Roman"/>
                        <a:cs typeface="Times New Roman"/>
                      </a:endParaRPr>
                    </a:p>
                  </a:txBody>
                  <a:tcPr marL="61807" marR="6180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713740" indent="-713740" algn="ctr">
                        <a:spcAft>
                          <a:spcPts val="0"/>
                        </a:spcAft>
                      </a:pPr>
                      <a:r>
                        <a:rPr lang="tr-TR" sz="1200" b="1" dirty="0" smtClean="0">
                          <a:solidFill>
                            <a:schemeClr val="tx1"/>
                          </a:solidFill>
                          <a:latin typeface="Times New Roman"/>
                          <a:ea typeface="Times New Roman"/>
                          <a:cs typeface="Times New Roman"/>
                        </a:rPr>
                        <a:t>2019</a:t>
                      </a:r>
                    </a:p>
                  </a:txBody>
                  <a:tcPr marL="61807" marR="6180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r>
              <a:tr h="225887">
                <a:tc>
                  <a:txBody>
                    <a:bodyPr/>
                    <a:lstStyle/>
                    <a:p>
                      <a:pPr algn="l" rtl="0" fontAlgn="ctr"/>
                      <a:r>
                        <a:rPr lang="tr-TR" sz="800" b="0" i="0" u="none" strike="noStrike" dirty="0" smtClean="0">
                          <a:solidFill>
                            <a:srgbClr val="000000"/>
                          </a:solidFill>
                          <a:latin typeface="Arial"/>
                        </a:rPr>
                        <a:t>Mazot Gübre</a:t>
                      </a:r>
                      <a:r>
                        <a:rPr lang="tr-TR" sz="800" b="0" i="0" u="none" strike="noStrike" baseline="0" dirty="0" smtClean="0">
                          <a:solidFill>
                            <a:srgbClr val="000000"/>
                          </a:solidFill>
                          <a:latin typeface="Arial"/>
                        </a:rPr>
                        <a:t> Desteği (MGD)</a:t>
                      </a:r>
                      <a:endParaRPr lang="tr-TR" sz="800" b="0" i="0" u="none" strike="noStrike" dirty="0">
                        <a:solidFill>
                          <a:srgbClr val="000000"/>
                        </a:solidFill>
                        <a:latin typeface="Arial"/>
                      </a:endParaRPr>
                    </a:p>
                  </a:txBody>
                  <a:tcPr marL="9525" marR="9525" marT="9525" marB="0" anchor="ctr">
                    <a:lnL w="12700" cap="flat" cmpd="sng" algn="ctr">
                      <a:solidFill>
                        <a:schemeClr val="tx2"/>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pitchFamily="34" charset="0"/>
                          <a:ea typeface="Verdana" pitchFamily="34" charset="0"/>
                          <a:cs typeface="Verdana" pitchFamily="34" charset="0"/>
                        </a:rPr>
                        <a:t>4.430.595,66 </a:t>
                      </a:r>
                      <a:r>
                        <a:rPr lang="tr-TR" sz="800" b="0" i="0" u="none" strike="noStrike" baseline="0" dirty="0" smtClean="0">
                          <a:solidFill>
                            <a:srgbClr val="000000"/>
                          </a:solidFill>
                          <a:latin typeface="Calibri" pitchFamily="34" charset="0"/>
                          <a:ea typeface="Verdana" pitchFamily="34" charset="0"/>
                          <a:cs typeface="Verdana" pitchFamily="34" charset="0"/>
                        </a:rPr>
                        <a:t> TL.</a:t>
                      </a:r>
                      <a:endParaRPr lang="tr-TR" sz="800" b="0"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pitchFamily="34" charset="0"/>
                          <a:ea typeface="Verdana" pitchFamily="34" charset="0"/>
                          <a:cs typeface="Verdana" pitchFamily="34" charset="0"/>
                        </a:rPr>
                        <a:t>6.327.786,05TL.</a:t>
                      </a: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r>
              <a:tr h="211436">
                <a:tc>
                  <a:txBody>
                    <a:bodyPr/>
                    <a:lstStyle/>
                    <a:p>
                      <a:pPr algn="l" rtl="0" fontAlgn="ctr"/>
                      <a:r>
                        <a:rPr lang="tr-TR" sz="800" b="0" i="0" u="none" strike="noStrike" dirty="0" smtClean="0">
                          <a:solidFill>
                            <a:srgbClr val="000000"/>
                          </a:solidFill>
                          <a:latin typeface="Arial"/>
                        </a:rPr>
                        <a:t>Yem</a:t>
                      </a:r>
                      <a:r>
                        <a:rPr lang="tr-TR" sz="800" b="0" i="0" u="none" strike="noStrike" baseline="0" dirty="0" smtClean="0">
                          <a:solidFill>
                            <a:srgbClr val="000000"/>
                          </a:solidFill>
                          <a:latin typeface="Arial"/>
                        </a:rPr>
                        <a:t> Bitkileri Ekilişi Desteklemesi</a:t>
                      </a:r>
                      <a:endParaRPr lang="tr-TR" sz="800" b="0" i="0" u="none" strike="noStrike" dirty="0">
                        <a:solidFill>
                          <a:srgbClr val="000000"/>
                        </a:solidFill>
                        <a:latin typeface="Arial"/>
                      </a:endParaRPr>
                    </a:p>
                  </a:txBody>
                  <a:tcPr marL="9525" marR="9525" marT="9525" marB="0" anchor="ctr">
                    <a:lnL w="12700" cap="flat" cmpd="sng" algn="ctr">
                      <a:solidFill>
                        <a:schemeClr val="tx2"/>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pitchFamily="34" charset="0"/>
                          <a:ea typeface="Verdana" pitchFamily="34" charset="0"/>
                          <a:cs typeface="Verdana" pitchFamily="34" charset="0"/>
                        </a:rPr>
                        <a:t>498.452,139 TL.</a:t>
                      </a:r>
                      <a:endParaRPr lang="tr-TR" sz="800" b="0"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pitchFamily="34" charset="0"/>
                          <a:ea typeface="Verdana" pitchFamily="34" charset="0"/>
                          <a:cs typeface="Verdana" pitchFamily="34" charset="0"/>
                        </a:rPr>
                        <a:t>673.977,32 TL.</a:t>
                      </a:r>
                      <a:endParaRPr lang="tr-TR" sz="800" b="0"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r>
              <a:tr h="237174">
                <a:tc>
                  <a:txBody>
                    <a:bodyPr/>
                    <a:lstStyle/>
                    <a:p>
                      <a:pPr algn="l" rtl="0" fontAlgn="ctr"/>
                      <a:r>
                        <a:rPr lang="tr-TR" sz="800" b="0" i="0" u="none" strike="noStrike" dirty="0" smtClean="0">
                          <a:solidFill>
                            <a:srgbClr val="000000"/>
                          </a:solidFill>
                          <a:latin typeface="Arial"/>
                        </a:rPr>
                        <a:t>Hububat Baklağil Fark Ödemesi</a:t>
                      </a:r>
                      <a:endParaRPr lang="tr-TR" sz="800" b="0" i="0" u="none" strike="noStrike" dirty="0">
                        <a:solidFill>
                          <a:srgbClr val="000000"/>
                        </a:solidFill>
                        <a:latin typeface="Arial"/>
                      </a:endParaRPr>
                    </a:p>
                  </a:txBody>
                  <a:tcPr marL="9525" marR="9525" marT="9525" marB="0" anchor="ctr">
                    <a:lnL w="12700" cap="flat" cmpd="sng" algn="ctr">
                      <a:solidFill>
                        <a:schemeClr val="tx2"/>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indent="0" algn="ctr" defTabSz="914282" rtl="0" eaLnBrk="1" fontAlgn="ctr" latinLnBrk="0" hangingPunct="1">
                        <a:lnSpc>
                          <a:spcPct val="100000"/>
                        </a:lnSpc>
                        <a:spcBef>
                          <a:spcPts val="0"/>
                        </a:spcBef>
                        <a:spcAft>
                          <a:spcPts val="0"/>
                        </a:spcAft>
                        <a:buClrTx/>
                        <a:buSzTx/>
                        <a:buFontTx/>
                        <a:buNone/>
                        <a:tabLst/>
                        <a:defRPr/>
                      </a:pPr>
                      <a:r>
                        <a:rPr lang="tr-TR" sz="800" b="0" i="0" u="none" strike="noStrike" dirty="0" smtClean="0">
                          <a:solidFill>
                            <a:srgbClr val="000000"/>
                          </a:solidFill>
                          <a:latin typeface="Arial"/>
                        </a:rPr>
                        <a:t>2.118.482,94 TL.</a:t>
                      </a: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pitchFamily="34" charset="0"/>
                          <a:ea typeface="Verdana" pitchFamily="34" charset="0"/>
                          <a:cs typeface="Verdana" pitchFamily="34" charset="0"/>
                        </a:rPr>
                        <a:t>3.914.881,79 TL.</a:t>
                      </a:r>
                      <a:endParaRPr lang="tr-TR" sz="800" b="0"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r>
              <a:tr h="204907">
                <a:tc>
                  <a:txBody>
                    <a:bodyPr/>
                    <a:lstStyle/>
                    <a:p>
                      <a:pPr algn="l" rtl="0" fontAlgn="ctr"/>
                      <a:r>
                        <a:rPr lang="tr-TR" sz="800" b="0" i="0" u="none" strike="noStrike" dirty="0" smtClean="0">
                          <a:solidFill>
                            <a:srgbClr val="000000"/>
                          </a:solidFill>
                          <a:latin typeface="Arial"/>
                        </a:rPr>
                        <a:t>Sertifikalı Tohum Kullanım Desteği</a:t>
                      </a:r>
                      <a:endParaRPr lang="tr-TR" sz="800" b="0" i="0" u="none" strike="noStrike" dirty="0">
                        <a:solidFill>
                          <a:srgbClr val="000000"/>
                        </a:solidFill>
                        <a:latin typeface="Arial"/>
                      </a:endParaRPr>
                    </a:p>
                  </a:txBody>
                  <a:tcPr marL="9525" marR="9525" marT="9525" marB="0" anchor="ctr">
                    <a:lnL w="12700" cap="flat" cmpd="sng" algn="ctr">
                      <a:solidFill>
                        <a:schemeClr val="tx2"/>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pitchFamily="34" charset="0"/>
                          <a:ea typeface="Verdana" pitchFamily="34" charset="0"/>
                          <a:cs typeface="Verdana" pitchFamily="34" charset="0"/>
                        </a:rPr>
                        <a:t>407.139,97 TL.</a:t>
                      </a:r>
                      <a:endParaRPr lang="tr-TR" sz="800" b="0"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pitchFamily="34" charset="0"/>
                          <a:ea typeface="Verdana" pitchFamily="34" charset="0"/>
                          <a:cs typeface="Verdana" pitchFamily="34" charset="0"/>
                        </a:rPr>
                        <a:t>395.815,88 TL.</a:t>
                      </a:r>
                      <a:endParaRPr lang="tr-TR" sz="800" b="0"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r>
              <a:tr h="186799">
                <a:tc>
                  <a:txBody>
                    <a:bodyPr/>
                    <a:lstStyle/>
                    <a:p>
                      <a:pPr algn="l" rtl="0" fontAlgn="ctr"/>
                      <a:r>
                        <a:rPr lang="tr-TR" sz="800" b="0" i="0" u="none" strike="noStrike" dirty="0" smtClean="0">
                          <a:solidFill>
                            <a:srgbClr val="000000"/>
                          </a:solidFill>
                          <a:latin typeface="Arial"/>
                        </a:rPr>
                        <a:t>Sertifikalı Fidan Kullanım Desteği</a:t>
                      </a:r>
                      <a:endParaRPr lang="tr-TR" sz="800" b="0" i="0" u="none" strike="noStrike" dirty="0">
                        <a:solidFill>
                          <a:srgbClr val="000000"/>
                        </a:solidFill>
                        <a:latin typeface="Arial"/>
                      </a:endParaRPr>
                    </a:p>
                  </a:txBody>
                  <a:tcPr marL="9525" marR="9525" marT="9525" marB="0" anchor="ctr">
                    <a:lnL w="12700" cap="flat" cmpd="sng" algn="ctr">
                      <a:solidFill>
                        <a:schemeClr val="tx2"/>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pitchFamily="34" charset="0"/>
                          <a:ea typeface="Verdana" pitchFamily="34" charset="0"/>
                          <a:cs typeface="Verdana" pitchFamily="34" charset="0"/>
                        </a:rPr>
                        <a:t>4.100,00 TL.</a:t>
                      </a:r>
                      <a:endParaRPr lang="tr-TR" sz="800" b="0"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pitchFamily="34" charset="0"/>
                          <a:ea typeface="Verdana" pitchFamily="34" charset="0"/>
                          <a:cs typeface="Verdana" pitchFamily="34" charset="0"/>
                        </a:rPr>
                        <a:t>2.363,90 TL.</a:t>
                      </a:r>
                      <a:endParaRPr lang="tr-TR" sz="800" b="0"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r>
              <a:tr h="179676">
                <a:tc>
                  <a:txBody>
                    <a:bodyPr/>
                    <a:lstStyle/>
                    <a:p>
                      <a:pPr algn="l" rtl="0" fontAlgn="ctr"/>
                      <a:r>
                        <a:rPr lang="tr-TR" sz="800" b="0" i="0" u="none" strike="noStrike" dirty="0" smtClean="0">
                          <a:solidFill>
                            <a:srgbClr val="000000"/>
                          </a:solidFill>
                          <a:latin typeface="Arial"/>
                        </a:rPr>
                        <a:t>Yağlı Tohumlu</a:t>
                      </a:r>
                      <a:r>
                        <a:rPr lang="tr-TR" sz="800" b="0" i="0" u="none" strike="noStrike" baseline="0" dirty="0" smtClean="0">
                          <a:solidFill>
                            <a:srgbClr val="000000"/>
                          </a:solidFill>
                          <a:latin typeface="Arial"/>
                        </a:rPr>
                        <a:t> Bitkiler Fark Ödemesi</a:t>
                      </a:r>
                      <a:endParaRPr lang="tr-TR" sz="800" b="0" i="0" u="none" strike="noStrike" dirty="0">
                        <a:solidFill>
                          <a:srgbClr val="000000"/>
                        </a:solidFill>
                        <a:latin typeface="Arial"/>
                      </a:endParaRPr>
                    </a:p>
                  </a:txBody>
                  <a:tcPr marL="9525" marR="9525" marT="9525" marB="0" anchor="ctr">
                    <a:lnL w="12700" cap="flat" cmpd="sng" algn="ctr">
                      <a:solidFill>
                        <a:schemeClr val="tx2"/>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pitchFamily="34" charset="0"/>
                          <a:ea typeface="Verdana" pitchFamily="34" charset="0"/>
                          <a:cs typeface="Verdana" pitchFamily="34" charset="0"/>
                        </a:rPr>
                        <a:t>22.013,73</a:t>
                      </a:r>
                      <a:r>
                        <a:rPr lang="tr-TR" sz="800" b="0" i="0" u="none" strike="noStrike" baseline="0" dirty="0" smtClean="0">
                          <a:solidFill>
                            <a:srgbClr val="000000"/>
                          </a:solidFill>
                          <a:latin typeface="Calibri" pitchFamily="34" charset="0"/>
                          <a:ea typeface="Verdana" pitchFamily="34" charset="0"/>
                          <a:cs typeface="Verdana" pitchFamily="34" charset="0"/>
                        </a:rPr>
                        <a:t> TL.</a:t>
                      </a:r>
                      <a:endParaRPr lang="tr-TR" sz="800" b="0"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pitchFamily="34" charset="0"/>
                          <a:ea typeface="Verdana" pitchFamily="34" charset="0"/>
                          <a:cs typeface="Verdana" pitchFamily="34" charset="0"/>
                        </a:rPr>
                        <a:t>12.441.,00</a:t>
                      </a:r>
                      <a:r>
                        <a:rPr lang="tr-TR" sz="800" b="0" i="0" u="none" strike="noStrike" baseline="0" dirty="0" smtClean="0">
                          <a:solidFill>
                            <a:srgbClr val="000000"/>
                          </a:solidFill>
                          <a:latin typeface="Calibri" pitchFamily="34" charset="0"/>
                          <a:ea typeface="Verdana" pitchFamily="34" charset="0"/>
                          <a:cs typeface="Verdana" pitchFamily="34" charset="0"/>
                        </a:rPr>
                        <a:t> TL.</a:t>
                      </a:r>
                      <a:endParaRPr lang="tr-TR" sz="800" b="0"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r>
              <a:tr h="185846">
                <a:tc>
                  <a:txBody>
                    <a:bodyPr/>
                    <a:lstStyle/>
                    <a:p>
                      <a:pPr algn="l" rtl="0" fontAlgn="ctr"/>
                      <a:r>
                        <a:rPr lang="tr-TR" sz="800" b="0" i="0" u="none" strike="noStrike" dirty="0" smtClean="0">
                          <a:solidFill>
                            <a:srgbClr val="000000"/>
                          </a:solidFill>
                          <a:latin typeface="Arial"/>
                        </a:rPr>
                        <a:t>Lisanslı Depoculuk</a:t>
                      </a:r>
                      <a:r>
                        <a:rPr lang="tr-TR" sz="800" b="0" i="0" u="none" strike="noStrike" baseline="0" dirty="0" smtClean="0">
                          <a:solidFill>
                            <a:srgbClr val="000000"/>
                          </a:solidFill>
                          <a:latin typeface="Arial"/>
                        </a:rPr>
                        <a:t> Desteklemesi</a:t>
                      </a:r>
                      <a:endParaRPr lang="tr-TR" sz="800" b="0" i="0" u="none" strike="noStrike" dirty="0">
                        <a:solidFill>
                          <a:srgbClr val="000000"/>
                        </a:solidFill>
                        <a:latin typeface="Arial"/>
                      </a:endParaRPr>
                    </a:p>
                  </a:txBody>
                  <a:tcPr marL="9525" marR="9525" marT="9525" marB="0" anchor="ctr">
                    <a:lnL w="12700" cap="flat" cmpd="sng" algn="ctr">
                      <a:solidFill>
                        <a:schemeClr val="tx2"/>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pitchFamily="34" charset="0"/>
                          <a:ea typeface="Verdana" pitchFamily="34" charset="0"/>
                          <a:cs typeface="Verdana" pitchFamily="34" charset="0"/>
                        </a:rPr>
                        <a:t>15.278,00 TL.</a:t>
                      </a:r>
                      <a:endParaRPr lang="tr-TR" sz="800" b="0"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0" i="0" u="none" strike="noStrike" dirty="0" smtClean="0">
                          <a:solidFill>
                            <a:srgbClr val="000000"/>
                          </a:solidFill>
                          <a:latin typeface="Calibri" pitchFamily="34" charset="0"/>
                          <a:ea typeface="Verdana" pitchFamily="34" charset="0"/>
                          <a:cs typeface="Verdana" pitchFamily="34" charset="0"/>
                        </a:rPr>
                        <a:t>57.987,00TL.</a:t>
                      </a:r>
                      <a:endParaRPr lang="tr-TR" sz="800" b="0"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r>
              <a:tr h="248705">
                <a:tc>
                  <a:txBody>
                    <a:bodyPr/>
                    <a:lstStyle/>
                    <a:p>
                      <a:pPr algn="l" rtl="0" fontAlgn="ctr"/>
                      <a:r>
                        <a:rPr lang="tr-TR" sz="800" b="1" i="0" u="none" strike="noStrike" dirty="0" smtClean="0">
                          <a:solidFill>
                            <a:srgbClr val="000000"/>
                          </a:solidFill>
                          <a:latin typeface="Arial"/>
                        </a:rPr>
                        <a:t>Toplam:</a:t>
                      </a:r>
                      <a:endParaRPr lang="tr-TR" sz="800" b="1" i="0" u="none" strike="noStrike" dirty="0">
                        <a:solidFill>
                          <a:srgbClr val="000000"/>
                        </a:solidFill>
                        <a:latin typeface="Arial"/>
                      </a:endParaRPr>
                    </a:p>
                  </a:txBody>
                  <a:tcPr marL="9525" marR="9525" marT="9525" marB="0" anchor="ctr">
                    <a:lnL w="12700" cap="flat" cmpd="sng" algn="ctr">
                      <a:solidFill>
                        <a:schemeClr val="tx2"/>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1" i="0" u="none" strike="noStrike" dirty="0" smtClean="0">
                          <a:solidFill>
                            <a:srgbClr val="000000"/>
                          </a:solidFill>
                          <a:latin typeface="Calibri" pitchFamily="34" charset="0"/>
                          <a:ea typeface="Verdana" pitchFamily="34" charset="0"/>
                          <a:cs typeface="Verdana" pitchFamily="34" charset="0"/>
                        </a:rPr>
                        <a:t>7.496.062,439  TL.</a:t>
                      </a:r>
                      <a:endParaRPr lang="tr-TR" sz="800" b="1"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ctr"/>
                      <a:r>
                        <a:rPr lang="tr-TR" sz="800" b="1" i="0" u="none" strike="noStrike" dirty="0" smtClean="0">
                          <a:solidFill>
                            <a:srgbClr val="000000"/>
                          </a:solidFill>
                          <a:latin typeface="Calibri" pitchFamily="34" charset="0"/>
                          <a:ea typeface="Verdana" pitchFamily="34" charset="0"/>
                          <a:cs typeface="Verdana" pitchFamily="34" charset="0"/>
                        </a:rPr>
                        <a:t>11.385.252,94 TL.</a:t>
                      </a:r>
                      <a:endParaRPr lang="tr-TR" sz="800" b="1" i="0" u="none" strike="noStrike" dirty="0">
                        <a:solidFill>
                          <a:srgbClr val="000000"/>
                        </a:solidFill>
                        <a:latin typeface="Calibri" pitchFamily="34" charset="0"/>
                        <a:ea typeface="Verdana" pitchFamily="34" charset="0"/>
                        <a:cs typeface="Verdana" pitchFamily="34" charset="0"/>
                      </a:endParaRPr>
                    </a:p>
                  </a:txBody>
                  <a:tcPr marL="0" marR="0"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accent2">
                        <a:lumMod val="20000"/>
                        <a:lumOff val="80000"/>
                      </a:schemeClr>
                    </a:solidFill>
                  </a:tcPr>
                </a:tc>
              </a:tr>
            </a:tbl>
          </a:graphicData>
        </a:graphic>
      </p:graphicFrame>
      <p:sp>
        <p:nvSpPr>
          <p:cNvPr id="8" name="Rectangle 1"/>
          <p:cNvSpPr>
            <a:spLocks noChangeArrowheads="1"/>
          </p:cNvSpPr>
          <p:nvPr/>
        </p:nvSpPr>
        <p:spPr bwMode="auto">
          <a:xfrm>
            <a:off x="571472" y="142858"/>
            <a:ext cx="8072494" cy="338554"/>
          </a:xfrm>
          <a:prstGeom prst="rect">
            <a:avLst/>
          </a:prstGeom>
          <a:solidFill>
            <a:schemeClr val="tx2">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HAYVANCILIK</a:t>
            </a:r>
            <a:endParaRPr kumimoji="0" lang="de-DE" sz="1600" b="0" i="0" u="none" strike="noStrike" cap="none" normalizeH="0" baseline="0" dirty="0" smtClean="0">
              <a:ln>
                <a:noFill/>
              </a:ln>
              <a:solidFill>
                <a:schemeClr val="bg1"/>
              </a:solidFill>
              <a:effectLst/>
              <a:latin typeface="Arial" pitchFamily="34" charset="0"/>
              <a:cs typeface="Arial" pitchFamily="34" charset="0"/>
            </a:endParaRPr>
          </a:p>
        </p:txBody>
      </p:sp>
      <p:grpSp>
        <p:nvGrpSpPr>
          <p:cNvPr id="2" name="Grup 12"/>
          <p:cNvGrpSpPr/>
          <p:nvPr/>
        </p:nvGrpSpPr>
        <p:grpSpPr>
          <a:xfrm>
            <a:off x="0" y="0"/>
            <a:ext cx="9144000" cy="771548"/>
            <a:chOff x="0" y="2"/>
            <a:chExt cx="9144000" cy="771548"/>
          </a:xfrm>
          <a:solidFill>
            <a:srgbClr val="7030A0"/>
          </a:solidFill>
        </p:grpSpPr>
        <p:sp>
          <p:nvSpPr>
            <p:cNvPr id="9" name="133 Dikdörtgen"/>
            <p:cNvSpPr/>
            <p:nvPr/>
          </p:nvSpPr>
          <p:spPr>
            <a:xfrm>
              <a:off x="0" y="2"/>
              <a:ext cx="9144000"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tr-TR" b="1" dirty="0">
                <a:latin typeface="Arial Narrow" pitchFamily="34" charset="0"/>
              </a:endParaRPr>
            </a:p>
          </p:txBody>
        </p:sp>
        <p:sp>
          <p:nvSpPr>
            <p:cNvPr id="10" name="Metin kutusu 14"/>
            <p:cNvSpPr txBox="1"/>
            <p:nvPr/>
          </p:nvSpPr>
          <p:spPr>
            <a:xfrm>
              <a:off x="1000100" y="285736"/>
              <a:ext cx="7856438" cy="400110"/>
            </a:xfrm>
            <a:prstGeom prst="rect">
              <a:avLst/>
            </a:prstGeom>
            <a:solidFill>
              <a:schemeClr val="tx2"/>
            </a:solidFill>
          </p:spPr>
          <p:txBody>
            <a:bodyPr wrap="square" rtlCol="0" anchor="ctr">
              <a:spAutoFit/>
            </a:bodyPr>
            <a:lstStyle/>
            <a:p>
              <a:r>
                <a:rPr lang="tr-TR" sz="2000" b="1" dirty="0" smtClean="0">
                  <a:solidFill>
                    <a:schemeClr val="bg1"/>
                  </a:solidFill>
                  <a:latin typeface="+mj-lt"/>
                </a:rPr>
                <a:t>HAYVANCILIK			HAYVANSAL  VE  BİTKİSEL DESTEKLER </a:t>
              </a:r>
              <a:endParaRPr lang="tr-TR" sz="2000" b="1" dirty="0">
                <a:solidFill>
                  <a:schemeClr val="bg1"/>
                </a:solidFill>
                <a:latin typeface="+mj-lt"/>
              </a:endParaRPr>
            </a:p>
          </p:txBody>
        </p:sp>
      </p:grpSp>
      <p:sp>
        <p:nvSpPr>
          <p:cNvPr id="12" name="Metin kutusu 11"/>
          <p:cNvSpPr txBox="1"/>
          <p:nvPr/>
        </p:nvSpPr>
        <p:spPr>
          <a:xfrm>
            <a:off x="0" y="4963500"/>
            <a:ext cx="9144000" cy="369320"/>
          </a:xfrm>
          <a:prstGeom prst="rect">
            <a:avLst/>
          </a:prstGeom>
          <a:solidFill>
            <a:schemeClr val="tx2">
              <a:lumMod val="75000"/>
            </a:schemeClr>
          </a:solidFill>
        </p:spPr>
        <p:txBody>
          <a:bodyPr wrap="square" lIns="91428" tIns="45714" rIns="91428" bIns="45714" rtlCol="0" anchor="ctr">
            <a:spAutoFit/>
          </a:bodyPr>
          <a:lstStyle/>
          <a:p>
            <a:pPr algn="r"/>
            <a:r>
              <a:rPr lang="tr-TR" b="1" dirty="0" smtClean="0">
                <a:solidFill>
                  <a:schemeClr val="bg1"/>
                </a:solidFill>
                <a:latin typeface="+mj-lt"/>
              </a:rPr>
              <a:t>.</a:t>
            </a:r>
            <a:endParaRPr lang="tr-TR" b="1" dirty="0">
              <a:solidFill>
                <a:schemeClr val="bg1"/>
              </a:solidFill>
              <a:latin typeface="+mj-lt"/>
            </a:endParaRPr>
          </a:p>
        </p:txBody>
      </p:sp>
      <p:pic>
        <p:nvPicPr>
          <p:cNvPr id="11" name="Picture 2" descr="http://www.ortakoy.gov.tr/deneme/images/logo.png">
            <a:hlinkClick r:id="rId2"/>
          </p:cNvPr>
          <p:cNvPicPr>
            <a:picLocks noChangeArrowheads="1"/>
          </p:cNvPicPr>
          <p:nvPr/>
        </p:nvPicPr>
        <p:blipFill>
          <a:blip r:embed="rId3" cstate="print"/>
          <a:srcRect/>
          <a:stretch>
            <a:fillRect/>
          </a:stretch>
        </p:blipFill>
        <p:spPr bwMode="auto">
          <a:xfrm>
            <a:off x="0" y="0"/>
            <a:ext cx="763200" cy="7344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ctrTitle"/>
          </p:nvPr>
        </p:nvSpPr>
        <p:spPr/>
        <p:txBody>
          <a:bodyPr/>
          <a:lstStyle/>
          <a:p>
            <a:pPr eaLnBrk="1" hangingPunct="1"/>
            <a:endParaRPr lang="tr-TR" altLang="tr-TR" dirty="0"/>
          </a:p>
        </p:txBody>
      </p:sp>
      <p:sp>
        <p:nvSpPr>
          <p:cNvPr id="3" name="Subtitle 2"/>
          <p:cNvSpPr>
            <a:spLocks noGrp="1"/>
          </p:cNvSpPr>
          <p:nvPr>
            <p:ph type="subTitle" idx="1"/>
          </p:nvPr>
        </p:nvSpPr>
        <p:spPr/>
        <p:txBody>
          <a:bodyPr rtlCol="0">
            <a:normAutofit/>
          </a:bodyPr>
          <a:lstStyle/>
          <a:p>
            <a:pPr>
              <a:defRPr/>
            </a:pPr>
            <a:endParaRPr lang="tr-TR" dirty="0"/>
          </a:p>
        </p:txBody>
      </p:sp>
      <p:sp>
        <p:nvSpPr>
          <p:cNvPr id="4" name="TextBox 3"/>
          <p:cNvSpPr txBox="1"/>
          <p:nvPr/>
        </p:nvSpPr>
        <p:spPr>
          <a:xfrm>
            <a:off x="0" y="4837500"/>
            <a:ext cx="9144000" cy="306000"/>
          </a:xfrm>
          <a:prstGeom prst="rect">
            <a:avLst/>
          </a:prstGeom>
          <a:solidFill>
            <a:schemeClr val="tx2"/>
          </a:solidFill>
          <a:ln w="12700" cap="flat">
            <a:noFill/>
            <a:round/>
          </a:ln>
        </p:spPr>
        <p:txBody>
          <a:bodyPr lIns="91428" tIns="45714" rIns="91428" bIns="45714">
            <a:spAutoFit/>
          </a:bodyPr>
          <a:lstStyle/>
          <a:p>
            <a:pPr algn="ctr">
              <a:defRPr/>
            </a:pPr>
            <a:r>
              <a:rPr lang="tr-TR" sz="1400" b="1" dirty="0" smtClean="0">
                <a:solidFill>
                  <a:schemeClr val="bg1"/>
                </a:solidFill>
              </a:rPr>
              <a:t>ORTAKÖY</a:t>
            </a:r>
            <a:endParaRPr lang="tr-TR" sz="1400" b="1" dirty="0">
              <a:solidFill>
                <a:schemeClr val="bg1"/>
              </a:solidFill>
            </a:endParaRPr>
          </a:p>
        </p:txBody>
      </p:sp>
      <p:pic>
        <p:nvPicPr>
          <p:cNvPr id="27653" name="Picture 2" descr="E:\PAYLAŞIM\ordu yürüyüş rotaları özel idare\DOĞRUDAN TEMİN 2 Ordu Fotoğrafları\Ordu-Şehir Merkezi 500 (7).JPG"/>
          <p:cNvPicPr preferRelativeResize="0">
            <a:picLocks noChangeArrowheads="1"/>
          </p:cNvPicPr>
          <p:nvPr/>
        </p:nvPicPr>
        <p:blipFill>
          <a:blip r:embed="rId3" cstate="print"/>
          <a:stretch>
            <a:fillRect/>
          </a:stretch>
        </p:blipFill>
        <p:spPr bwMode="auto">
          <a:xfrm>
            <a:off x="142843" y="142858"/>
            <a:ext cx="8858313" cy="4572032"/>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6554483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31" y="4837500"/>
            <a:ext cx="9144000" cy="306000"/>
          </a:xfrm>
          <a:prstGeom prst="rect">
            <a:avLst/>
          </a:prstGeom>
          <a:solidFill>
            <a:schemeClr val="tx2"/>
          </a:solidFill>
          <a:ln w="12700" cap="flat">
            <a:noFill/>
          </a:ln>
        </p:spPr>
        <p:txBody>
          <a:bodyPr lIns="91428" tIns="45714" rIns="91428" bIns="45714">
            <a:spAutoFit/>
          </a:bodyPr>
          <a:lstStyle/>
          <a:p>
            <a:pPr algn="ctr">
              <a:defRPr/>
            </a:pPr>
            <a:r>
              <a:rPr lang="tr-TR" sz="1400" b="1" dirty="0" smtClean="0">
                <a:solidFill>
                  <a:schemeClr val="bg1"/>
                </a:solidFill>
              </a:rPr>
              <a:t>İLÇEMİZDE HAYVANCILIK</a:t>
            </a:r>
            <a:endParaRPr lang="tr-TR" sz="1400" b="1" dirty="0">
              <a:solidFill>
                <a:schemeClr val="bg1"/>
              </a:solidFill>
            </a:endParaRPr>
          </a:p>
        </p:txBody>
      </p:sp>
      <p:pic>
        <p:nvPicPr>
          <p:cNvPr id="1026" name="Picture 2"/>
          <p:cNvPicPr>
            <a:picLocks noChangeAspect="1" noChangeArrowheads="1"/>
          </p:cNvPicPr>
          <p:nvPr/>
        </p:nvPicPr>
        <p:blipFill>
          <a:blip r:embed="rId2"/>
          <a:stretch>
            <a:fillRect/>
          </a:stretch>
        </p:blipFill>
        <p:spPr bwMode="auto">
          <a:xfrm>
            <a:off x="142844" y="142858"/>
            <a:ext cx="8786873" cy="4644146"/>
          </a:xfrm>
          <a:prstGeom prst="rect">
            <a:avLst/>
          </a:prstGeom>
          <a:noFill/>
          <a:ln w="9525">
            <a:solidFill>
              <a:schemeClr val="tx2"/>
            </a:solidFill>
            <a:miter lim="800000"/>
            <a:headEnd/>
            <a:tailEnd/>
          </a:ln>
          <a:effectLst/>
        </p:spPr>
      </p:pic>
    </p:spTree>
    <p:extLst>
      <p:ext uri="{BB962C8B-B14F-4D97-AF65-F5344CB8AC3E}">
        <p14:creationId xmlns="" xmlns:p14="http://schemas.microsoft.com/office/powerpoint/2010/main" val="240355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0" y="4963500"/>
            <a:ext cx="9144000" cy="180000"/>
          </a:xfrm>
          <a:prstGeom prst="rect">
            <a:avLst/>
          </a:prstGeom>
          <a:solidFill>
            <a:schemeClr val="tx2"/>
          </a:solidFill>
        </p:spPr>
        <p:txBody>
          <a:bodyPr wrap="square" rtlCol="0" anchor="ctr">
            <a:spAutoFit/>
          </a:bodyPr>
          <a:lstStyle/>
          <a:p>
            <a:pPr algn="ctr"/>
            <a:endParaRPr lang="tr-TR" b="1" dirty="0">
              <a:solidFill>
                <a:prstClr val="white"/>
              </a:solidFill>
            </a:endParaRPr>
          </a:p>
        </p:txBody>
      </p:sp>
      <p:grpSp>
        <p:nvGrpSpPr>
          <p:cNvPr id="3" name="Grup 4"/>
          <p:cNvGrpSpPr/>
          <p:nvPr/>
        </p:nvGrpSpPr>
        <p:grpSpPr>
          <a:xfrm>
            <a:off x="0" y="0"/>
            <a:ext cx="9144000" cy="771548"/>
            <a:chOff x="23878" y="-15305"/>
            <a:chExt cx="9083851" cy="771548"/>
          </a:xfrm>
          <a:solidFill>
            <a:srgbClr val="7030A0"/>
          </a:solidFill>
        </p:grpSpPr>
        <p:sp>
          <p:nvSpPr>
            <p:cNvPr id="6" name="133 Dikdörtgen"/>
            <p:cNvSpPr/>
            <p:nvPr/>
          </p:nvSpPr>
          <p:spPr>
            <a:xfrm>
              <a:off x="23878" y="-15305"/>
              <a:ext cx="9083851"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solidFill>
                  <a:prstClr val="white"/>
                </a:solidFill>
                <a:latin typeface="Arial Narrow" pitchFamily="34" charset="0"/>
              </a:endParaRPr>
            </a:p>
          </p:txBody>
        </p:sp>
        <p:sp>
          <p:nvSpPr>
            <p:cNvPr id="7" name="Metin kutusu 6"/>
            <p:cNvSpPr txBox="1"/>
            <p:nvPr/>
          </p:nvSpPr>
          <p:spPr>
            <a:xfrm>
              <a:off x="6056133" y="180180"/>
              <a:ext cx="2852417" cy="400110"/>
            </a:xfrm>
            <a:prstGeom prst="rect">
              <a:avLst/>
            </a:prstGeom>
            <a:solidFill>
              <a:schemeClr val="tx2"/>
            </a:solidFill>
          </p:spPr>
          <p:txBody>
            <a:bodyPr wrap="square" rtlCol="0" anchor="ctr">
              <a:spAutoFit/>
            </a:bodyPr>
            <a:lstStyle/>
            <a:p>
              <a:pPr algn="ctr"/>
              <a:r>
                <a:rPr lang="tr-TR" sz="2000" b="1" dirty="0" smtClean="0">
                  <a:solidFill>
                    <a:prstClr val="white"/>
                  </a:solidFill>
                  <a:latin typeface="+mj-lt"/>
                </a:rPr>
                <a:t>       EKONOMİK DURUM</a:t>
              </a:r>
              <a:endParaRPr lang="tr-TR" sz="2000" b="1" dirty="0">
                <a:solidFill>
                  <a:prstClr val="white"/>
                </a:solidFill>
                <a:latin typeface="+mj-lt"/>
              </a:endParaRPr>
            </a:p>
          </p:txBody>
        </p:sp>
      </p:grpSp>
      <p:graphicFrame>
        <p:nvGraphicFramePr>
          <p:cNvPr id="14" name="Tablo 13"/>
          <p:cNvGraphicFramePr>
            <a:graphicFrameLocks noGrp="1"/>
          </p:cNvGraphicFramePr>
          <p:nvPr>
            <p:extLst>
              <p:ext uri="{D42A27DB-BD31-4B8C-83A1-F6EECF244321}">
                <p14:modId xmlns="" xmlns:p14="http://schemas.microsoft.com/office/powerpoint/2010/main" val="297640806"/>
              </p:ext>
            </p:extLst>
          </p:nvPr>
        </p:nvGraphicFramePr>
        <p:xfrm>
          <a:off x="214282" y="1000115"/>
          <a:ext cx="4357718" cy="3786213"/>
        </p:xfrm>
        <a:graphic>
          <a:graphicData uri="http://schemas.openxmlformats.org/drawingml/2006/table">
            <a:tbl>
              <a:tblPr bandRow="1">
                <a:effectLst/>
                <a:tableStyleId>{21E4AEA4-8DFA-4A89-87EB-49C32662AFE0}</a:tableStyleId>
              </a:tblPr>
              <a:tblGrid>
                <a:gridCol w="4357718">
                  <a:extLst>
                    <a:ext uri="{9D8B030D-6E8A-4147-A177-3AD203B41FA5}">
                      <a16:colId xmlns:a16="http://schemas.microsoft.com/office/drawing/2014/main" xmlns="" val="20000"/>
                    </a:ext>
                  </a:extLst>
                </a:gridCol>
              </a:tblGrid>
              <a:tr h="3786213">
                <a:tc>
                  <a:txBody>
                    <a:bodyPr/>
                    <a:lstStyle/>
                    <a:p>
                      <a:pPr marL="0" marR="0" lvl="0" indent="0" algn="just" defTabSz="914400" rtl="0" eaLnBrk="1" fontAlgn="auto" latinLnBrk="0" hangingPunct="1">
                        <a:lnSpc>
                          <a:spcPct val="250000"/>
                        </a:lnSpc>
                        <a:spcBef>
                          <a:spcPts val="0"/>
                        </a:spcBef>
                        <a:spcAft>
                          <a:spcPts val="0"/>
                        </a:spcAft>
                        <a:buClrTx/>
                        <a:buSzTx/>
                        <a:buFontTx/>
                        <a:buNone/>
                        <a:tabLst/>
                        <a:defRPr/>
                      </a:pPr>
                      <a:r>
                        <a:rPr lang="tr-TR" sz="1200" dirty="0" smtClean="0">
                          <a:latin typeface="Times New Roman" pitchFamily="18" charset="0"/>
                          <a:cs typeface="Times New Roman" pitchFamily="18" charset="0"/>
                        </a:rPr>
                        <a:t>İlçemizde Küçük Sanayi Sitesi</a:t>
                      </a:r>
                      <a:r>
                        <a:rPr lang="tr-TR" sz="1200" baseline="0" dirty="0" smtClean="0">
                          <a:latin typeface="Times New Roman" pitchFamily="18" charset="0"/>
                          <a:cs typeface="Times New Roman" pitchFamily="18" charset="0"/>
                        </a:rPr>
                        <a:t> </a:t>
                      </a:r>
                      <a:r>
                        <a:rPr lang="tr-TR" sz="1200" dirty="0" smtClean="0">
                          <a:latin typeface="Times New Roman" pitchFamily="18" charset="0"/>
                          <a:cs typeface="Times New Roman" pitchFamily="18" charset="0"/>
                        </a:rPr>
                        <a:t>bulunmaktadır. Burada</a:t>
                      </a:r>
                      <a:r>
                        <a:rPr lang="tr-TR" sz="1200" baseline="0" dirty="0" smtClean="0">
                          <a:latin typeface="Times New Roman" pitchFamily="18" charset="0"/>
                          <a:cs typeface="Times New Roman" pitchFamily="18" charset="0"/>
                        </a:rPr>
                        <a:t> 280 </a:t>
                      </a:r>
                      <a:r>
                        <a:rPr lang="tr-TR" sz="1200" dirty="0" smtClean="0">
                          <a:latin typeface="Times New Roman" pitchFamily="18" charset="0"/>
                          <a:cs typeface="Times New Roman" pitchFamily="18" charset="0"/>
                        </a:rPr>
                        <a:t>iş yeri</a:t>
                      </a:r>
                      <a:r>
                        <a:rPr lang="tr-TR" sz="1200" baseline="0" dirty="0" smtClean="0">
                          <a:latin typeface="Times New Roman" pitchFamily="18" charset="0"/>
                          <a:cs typeface="Times New Roman" pitchFamily="18" charset="0"/>
                        </a:rPr>
                        <a:t> vardır.  Bu iş yerlerinin 180’i aktiftir.</a:t>
                      </a:r>
                      <a:endParaRPr lang="tr-TR" sz="1200" dirty="0" smtClean="0">
                        <a:latin typeface="Times New Roman" pitchFamily="18" charset="0"/>
                        <a:cs typeface="Times New Roman" pitchFamily="18" charset="0"/>
                      </a:endParaRPr>
                    </a:p>
                    <a:p>
                      <a:pPr marL="0" marR="0" lvl="0" indent="0" algn="just" defTabSz="914400" rtl="0" eaLnBrk="1" fontAlgn="auto" latinLnBrk="0" hangingPunct="1">
                        <a:lnSpc>
                          <a:spcPct val="250000"/>
                        </a:lnSpc>
                        <a:spcBef>
                          <a:spcPts val="0"/>
                        </a:spcBef>
                        <a:spcAft>
                          <a:spcPts val="0"/>
                        </a:spcAft>
                        <a:buClrTx/>
                        <a:buSzTx/>
                        <a:buFontTx/>
                        <a:buNone/>
                        <a:tabLst/>
                        <a:defRPr/>
                      </a:pPr>
                      <a:r>
                        <a:rPr lang="tr-TR" sz="1200" dirty="0" smtClean="0">
                          <a:latin typeface="Times New Roman" pitchFamily="18" charset="0"/>
                          <a:cs typeface="Times New Roman" pitchFamily="18" charset="0"/>
                        </a:rPr>
                        <a:t>İlçemizde 7</a:t>
                      </a:r>
                      <a:r>
                        <a:rPr lang="tr-TR" sz="1200" baseline="0" dirty="0" smtClean="0">
                          <a:latin typeface="Times New Roman" pitchFamily="18" charset="0"/>
                          <a:cs typeface="Times New Roman" pitchFamily="18" charset="0"/>
                        </a:rPr>
                        <a:t> </a:t>
                      </a:r>
                      <a:r>
                        <a:rPr lang="tr-TR" sz="1200" dirty="0" smtClean="0">
                          <a:latin typeface="Times New Roman" pitchFamily="18" charset="0"/>
                          <a:cs typeface="Times New Roman" pitchFamily="18" charset="0"/>
                        </a:rPr>
                        <a:t>adet süt ve süt ürünleri fabrikası, 4 adet yem fabrikası, </a:t>
                      </a:r>
                      <a:r>
                        <a:rPr lang="tr-TR" sz="1200" dirty="0" smtClean="0">
                          <a:solidFill>
                            <a:schemeClr val="tx1"/>
                          </a:solidFill>
                          <a:latin typeface="Times New Roman" pitchFamily="18" charset="0"/>
                          <a:cs typeface="Times New Roman" pitchFamily="18" charset="0"/>
                        </a:rPr>
                        <a:t>3 adet hazır beton fabrikası</a:t>
                      </a:r>
                      <a:r>
                        <a:rPr lang="tr-TR" sz="1200" baseline="0" dirty="0" smtClean="0">
                          <a:solidFill>
                            <a:schemeClr val="tx1"/>
                          </a:solidFill>
                          <a:latin typeface="Times New Roman" pitchFamily="18" charset="0"/>
                          <a:cs typeface="Times New Roman" pitchFamily="18" charset="0"/>
                        </a:rPr>
                        <a:t> ve</a:t>
                      </a:r>
                      <a:r>
                        <a:rPr lang="tr-TR" sz="1200" dirty="0" smtClean="0">
                          <a:solidFill>
                            <a:schemeClr val="tx1"/>
                          </a:solidFill>
                          <a:latin typeface="Times New Roman" pitchFamily="18" charset="0"/>
                          <a:cs typeface="Times New Roman" pitchFamily="18" charset="0"/>
                        </a:rPr>
                        <a:t> 2 adet  </a:t>
                      </a:r>
                      <a:r>
                        <a:rPr lang="tr-TR" sz="1200" dirty="0" err="1" smtClean="0">
                          <a:solidFill>
                            <a:schemeClr val="tx1"/>
                          </a:solidFill>
                          <a:latin typeface="Times New Roman" pitchFamily="18" charset="0"/>
                          <a:cs typeface="Times New Roman" pitchFamily="18" charset="0"/>
                        </a:rPr>
                        <a:t>bims</a:t>
                      </a:r>
                      <a:r>
                        <a:rPr lang="tr-TR" sz="1200" dirty="0" smtClean="0">
                          <a:solidFill>
                            <a:schemeClr val="tx1"/>
                          </a:solidFill>
                          <a:latin typeface="Times New Roman" pitchFamily="18" charset="0"/>
                          <a:cs typeface="Times New Roman" pitchFamily="18" charset="0"/>
                        </a:rPr>
                        <a:t> fabrikası faaliyet göstermektedir.</a:t>
                      </a:r>
                      <a:r>
                        <a:rPr lang="tr-TR" sz="1200" baseline="0" dirty="0" smtClean="0">
                          <a:solidFill>
                            <a:schemeClr val="tx1"/>
                          </a:solidFill>
                          <a:latin typeface="Times New Roman" pitchFamily="18" charset="0"/>
                          <a:cs typeface="Times New Roman" pitchFamily="18" charset="0"/>
                        </a:rPr>
                        <a:t> </a:t>
                      </a:r>
                      <a:endParaRPr lang="tr-TR" sz="1200" kern="1200" dirty="0" smtClean="0">
                        <a:solidFill>
                          <a:schemeClr val="tx1"/>
                        </a:solidFill>
                        <a:effectLst/>
                        <a:latin typeface="Times New Roman" pitchFamily="18" charset="0"/>
                        <a:ea typeface="+mn-ea"/>
                        <a:cs typeface="Times New Roman" pitchFamily="18" charset="0"/>
                      </a:endParaRPr>
                    </a:p>
                    <a:p>
                      <a:pPr marL="0" marR="0" lvl="0" indent="0" algn="just" defTabSz="914400" rtl="0" eaLnBrk="1" fontAlgn="auto" latinLnBrk="0" hangingPunct="1">
                        <a:lnSpc>
                          <a:spcPct val="250000"/>
                        </a:lnSpc>
                        <a:spcBef>
                          <a:spcPts val="0"/>
                        </a:spcBef>
                        <a:spcAft>
                          <a:spcPts val="0"/>
                        </a:spcAft>
                        <a:buClrTx/>
                        <a:buSzTx/>
                        <a:buFontTx/>
                        <a:buNone/>
                        <a:tabLst/>
                        <a:defRPr/>
                      </a:pPr>
                      <a:endParaRPr lang="tr-TR" sz="1400" kern="1200" dirty="0">
                        <a:solidFill>
                          <a:schemeClr val="dk1"/>
                        </a:solidFill>
                        <a:effectLst/>
                        <a:latin typeface="+mn-lt"/>
                        <a:ea typeface="+mn-ea"/>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tint val="40000"/>
                      </a:schemeClr>
                    </a:solidFill>
                  </a:tcPr>
                </a:tc>
                <a:extLst>
                  <a:ext uri="{0D108BD9-81ED-4DB2-BD59-A6C34878D82A}">
                    <a16:rowId xmlns:a16="http://schemas.microsoft.com/office/drawing/2014/main" xmlns="" val="10000"/>
                  </a:ext>
                </a:extLst>
              </a:tr>
            </a:tbl>
          </a:graphicData>
        </a:graphic>
      </p:graphicFrame>
      <p:pic>
        <p:nvPicPr>
          <p:cNvPr id="15" name="Picture 5" descr="dogalgaz%20istasyon(1)"/>
          <p:cNvPicPr>
            <a:picLocks noChangeArrowheads="1"/>
          </p:cNvPicPr>
          <p:nvPr/>
        </p:nvPicPr>
        <p:blipFill>
          <a:blip r:embed="rId3"/>
          <a:stretch>
            <a:fillRect/>
          </a:stretch>
        </p:blipFill>
        <p:spPr bwMode="auto">
          <a:xfrm>
            <a:off x="4786314" y="1000114"/>
            <a:ext cx="4239141" cy="3786214"/>
          </a:xfrm>
          <a:prstGeom prst="rect">
            <a:avLst/>
          </a:prstGeom>
          <a:noFill/>
          <a:ln w="15875" cap="flat">
            <a:solidFill>
              <a:schemeClr val="tx2">
                <a:alpha val="67000"/>
              </a:schemeClr>
            </a:solidFill>
            <a:round/>
            <a:headEnd/>
            <a:tailEnd/>
          </a:ln>
        </p:spPr>
      </p:pic>
      <p:pic>
        <p:nvPicPr>
          <p:cNvPr id="16" name="Picture 2" descr="http://www.ortakoy.gov.tr/deneme/images/logo.png">
            <a:hlinkClick r:id="rId4"/>
          </p:cNvPr>
          <p:cNvPicPr>
            <a:picLocks noChangeArrowheads="1"/>
          </p:cNvPicPr>
          <p:nvPr/>
        </p:nvPicPr>
        <p:blipFill>
          <a:blip r:embed="rId5"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854529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
          <p:cNvSpPr txBox="1"/>
          <p:nvPr/>
        </p:nvSpPr>
        <p:spPr>
          <a:xfrm>
            <a:off x="0" y="4837500"/>
            <a:ext cx="9144000" cy="306000"/>
          </a:xfrm>
          <a:prstGeom prst="rect">
            <a:avLst/>
          </a:prstGeom>
          <a:solidFill>
            <a:schemeClr val="tx2"/>
          </a:solidFill>
          <a:ln w="12700">
            <a:noFill/>
          </a:ln>
        </p:spPr>
        <p:txBody>
          <a:bodyPr lIns="91428" tIns="45714" rIns="91428" bIns="45714">
            <a:spAutoFit/>
          </a:bodyPr>
          <a:lstStyle/>
          <a:p>
            <a:pPr algn="ctr" defTabSz="914400">
              <a:defRPr/>
            </a:pPr>
            <a:r>
              <a:rPr lang="tr-TR" sz="1400" b="1" dirty="0" smtClean="0">
                <a:solidFill>
                  <a:prstClr val="white"/>
                </a:solidFill>
              </a:rPr>
              <a:t>ORTAKÖY YEM SAN. A.Ş.</a:t>
            </a:r>
            <a:endParaRPr lang="tr-TR" sz="1400" b="1" dirty="0">
              <a:solidFill>
                <a:prstClr val="white"/>
              </a:solidFill>
            </a:endParaRPr>
          </a:p>
        </p:txBody>
      </p:sp>
      <p:pic>
        <p:nvPicPr>
          <p:cNvPr id="2" name="Resim 1"/>
          <p:cNvPicPr>
            <a:picLocks/>
          </p:cNvPicPr>
          <p:nvPr/>
        </p:nvPicPr>
        <p:blipFill>
          <a:blip r:embed="rId3"/>
          <a:stretch>
            <a:fillRect/>
          </a:stretch>
        </p:blipFill>
        <p:spPr>
          <a:xfrm>
            <a:off x="142844" y="142858"/>
            <a:ext cx="8858312" cy="4644000"/>
          </a:xfrm>
          <a:prstGeom prst="rect">
            <a:avLst/>
          </a:prstGeom>
          <a:ln w="12700">
            <a:solidFill>
              <a:schemeClr val="tx2"/>
            </a:solidFill>
          </a:ln>
        </p:spPr>
      </p:pic>
    </p:spTree>
    <p:extLst>
      <p:ext uri="{BB962C8B-B14F-4D97-AF65-F5344CB8AC3E}">
        <p14:creationId xmlns="" xmlns:p14="http://schemas.microsoft.com/office/powerpoint/2010/main" val="40787776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Dikdörtgen"/>
          <p:cNvSpPr/>
          <p:nvPr/>
        </p:nvSpPr>
        <p:spPr>
          <a:xfrm>
            <a:off x="179514" y="3284475"/>
            <a:ext cx="7164657" cy="276999"/>
          </a:xfrm>
          <a:prstGeom prst="rect">
            <a:avLst/>
          </a:prstGeom>
          <a:solidFill>
            <a:schemeClr val="bg1">
              <a:alpha val="42000"/>
            </a:schemeClr>
          </a:solidFill>
        </p:spPr>
        <p:txBody>
          <a:bodyPr wrap="square" anchor="ctr">
            <a:spAutoFit/>
          </a:bodyPr>
          <a:lstStyle/>
          <a:p>
            <a:pPr marL="1350" algn="just">
              <a:spcBef>
                <a:spcPts val="500"/>
              </a:spcBef>
              <a:spcAft>
                <a:spcPts val="500"/>
              </a:spcAft>
              <a:buClr>
                <a:srgbClr val="C00000"/>
              </a:buClr>
            </a:pPr>
            <a:endParaRPr lang="tr-TR" sz="1200" dirty="0">
              <a:solidFill>
                <a:srgbClr val="FF0000"/>
              </a:solidFill>
            </a:endParaRPr>
          </a:p>
        </p:txBody>
      </p:sp>
      <p:sp>
        <p:nvSpPr>
          <p:cNvPr id="12" name="Metin kutusu 11"/>
          <p:cNvSpPr txBox="1"/>
          <p:nvPr/>
        </p:nvSpPr>
        <p:spPr>
          <a:xfrm>
            <a:off x="0" y="4963500"/>
            <a:ext cx="9144000" cy="180000"/>
          </a:xfrm>
          <a:prstGeom prst="rect">
            <a:avLst/>
          </a:prstGeom>
          <a:solidFill>
            <a:schemeClr val="tx2"/>
          </a:solidFill>
        </p:spPr>
        <p:txBody>
          <a:bodyPr wrap="square" rtlCol="0" anchor="ctr">
            <a:spAutoFit/>
          </a:bodyPr>
          <a:lstStyle/>
          <a:p>
            <a:pPr algn="ctr"/>
            <a:endParaRPr lang="tr-TR" b="1" dirty="0">
              <a:solidFill>
                <a:prstClr val="white"/>
              </a:solidFill>
            </a:endParaRPr>
          </a:p>
        </p:txBody>
      </p:sp>
      <p:graphicFrame>
        <p:nvGraphicFramePr>
          <p:cNvPr id="3" name="Tablo 2"/>
          <p:cNvGraphicFramePr>
            <a:graphicFrameLocks noGrp="1"/>
          </p:cNvGraphicFramePr>
          <p:nvPr>
            <p:extLst>
              <p:ext uri="{D42A27DB-BD31-4B8C-83A1-F6EECF244321}">
                <p14:modId xmlns="" xmlns:p14="http://schemas.microsoft.com/office/powerpoint/2010/main" val="2450690351"/>
              </p:ext>
            </p:extLst>
          </p:nvPr>
        </p:nvGraphicFramePr>
        <p:xfrm>
          <a:off x="155795" y="975034"/>
          <a:ext cx="3929091" cy="3892565"/>
        </p:xfrm>
        <a:graphic>
          <a:graphicData uri="http://schemas.openxmlformats.org/drawingml/2006/table">
            <a:tbl>
              <a:tblPr bandRow="1">
                <a:tableStyleId>{21E4AEA4-8DFA-4A89-87EB-49C32662AFE0}</a:tableStyleId>
              </a:tblPr>
              <a:tblGrid>
                <a:gridCol w="3929091">
                  <a:extLst>
                    <a:ext uri="{9D8B030D-6E8A-4147-A177-3AD203B41FA5}">
                      <a16:colId xmlns:a16="http://schemas.microsoft.com/office/drawing/2014/main" xmlns="" val="20000"/>
                    </a:ext>
                  </a:extLst>
                </a:gridCol>
              </a:tblGrid>
              <a:tr h="303768">
                <a:tc>
                  <a:txBody>
                    <a:bodyPr/>
                    <a:lstStyle/>
                    <a:p>
                      <a:pPr marL="0" algn="ctr" defTabSz="914400" rtl="0" eaLnBrk="1" latinLnBrk="0" hangingPunct="1"/>
                      <a:r>
                        <a:rPr lang="tr-TR" sz="1200" b="1" kern="1200" dirty="0" smtClean="0">
                          <a:solidFill>
                            <a:schemeClr val="dk1"/>
                          </a:solidFill>
                          <a:latin typeface="Times New Roman" pitchFamily="18" charset="0"/>
                          <a:ea typeface="+mn-ea"/>
                          <a:cs typeface="Times New Roman" pitchFamily="18" charset="0"/>
                        </a:rPr>
                        <a:t>ORTAKÖY SÜT FABRİKALARI</a:t>
                      </a:r>
                      <a:endParaRPr lang="tr-TR" sz="1200" b="1" kern="1200" dirty="0">
                        <a:solidFill>
                          <a:schemeClr val="dk1"/>
                        </a:solidFill>
                        <a:latin typeface="Times New Roman" pitchFamily="18" charset="0"/>
                        <a:ea typeface="+mn-ea"/>
                        <a:cs typeface="Times New Roman" pitchFamily="18"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xmlns="" val="10000"/>
                  </a:ext>
                </a:extLst>
              </a:tr>
              <a:tr h="447371">
                <a:tc>
                  <a:txBody>
                    <a:bodyPr/>
                    <a:lstStyle/>
                    <a:p>
                      <a:pPr algn="l"/>
                      <a:r>
                        <a:rPr lang="tr-TR" sz="1200" dirty="0" err="1" smtClean="0">
                          <a:latin typeface="Times New Roman" pitchFamily="18" charset="0"/>
                          <a:cs typeface="Times New Roman" pitchFamily="18" charset="0"/>
                        </a:rPr>
                        <a:t>Koççelik</a:t>
                      </a:r>
                      <a:r>
                        <a:rPr lang="tr-TR" sz="1200" baseline="0" dirty="0" smtClean="0">
                          <a:latin typeface="Times New Roman" pitchFamily="18" charset="0"/>
                          <a:cs typeface="Times New Roman" pitchFamily="18" charset="0"/>
                        </a:rPr>
                        <a:t> Süt Sanayi </a:t>
                      </a:r>
                      <a:r>
                        <a:rPr lang="tr-TR" sz="1200" baseline="0" dirty="0" err="1" smtClean="0">
                          <a:latin typeface="Times New Roman" pitchFamily="18" charset="0"/>
                          <a:cs typeface="Times New Roman" pitchFamily="18" charset="0"/>
                        </a:rPr>
                        <a:t>Ticret</a:t>
                      </a:r>
                      <a:r>
                        <a:rPr lang="tr-TR" sz="1200" baseline="0" dirty="0" smtClean="0">
                          <a:latin typeface="Times New Roman" pitchFamily="18" charset="0"/>
                          <a:cs typeface="Times New Roman" pitchFamily="18" charset="0"/>
                        </a:rPr>
                        <a:t> </a:t>
                      </a:r>
                      <a:r>
                        <a:rPr lang="tr-TR" sz="1200" dirty="0" smtClean="0">
                          <a:latin typeface="Times New Roman" pitchFamily="18" charset="0"/>
                          <a:cs typeface="Times New Roman" pitchFamily="18" charset="0"/>
                        </a:rPr>
                        <a:t>A.Ş</a:t>
                      </a:r>
                      <a:r>
                        <a:rPr lang="tr-TR" sz="1200" dirty="0">
                          <a:latin typeface="Times New Roman" pitchFamily="18" charset="0"/>
                          <a:cs typeface="Times New Roman" pitchFamily="18" charset="0"/>
                        </a:rPr>
                        <a:t>.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1"/>
                  </a:ext>
                </a:extLst>
              </a:tr>
              <a:tr h="4473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err="1" smtClean="0">
                          <a:latin typeface="Times New Roman" pitchFamily="18" charset="0"/>
                          <a:cs typeface="Times New Roman" pitchFamily="18" charset="0"/>
                        </a:rPr>
                        <a:t>Eray</a:t>
                      </a:r>
                      <a:r>
                        <a:rPr lang="tr-TR" sz="1200" dirty="0" smtClean="0">
                          <a:latin typeface="Times New Roman" pitchFamily="18" charset="0"/>
                          <a:cs typeface="Times New Roman" pitchFamily="18" charset="0"/>
                        </a:rPr>
                        <a:t> Süt Et Yem </a:t>
                      </a:r>
                      <a:r>
                        <a:rPr lang="tr-TR" sz="1200" dirty="0" err="1" smtClean="0">
                          <a:latin typeface="Times New Roman" pitchFamily="18" charset="0"/>
                          <a:cs typeface="Times New Roman" pitchFamily="18" charset="0"/>
                        </a:rPr>
                        <a:t>Nak</a:t>
                      </a:r>
                      <a:r>
                        <a:rPr lang="tr-TR" sz="1200" dirty="0" smtClean="0">
                          <a:latin typeface="Times New Roman" pitchFamily="18" charset="0"/>
                          <a:cs typeface="Times New Roman" pitchFamily="18" charset="0"/>
                        </a:rPr>
                        <a:t>. ve Kömür San.</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2"/>
                  </a:ext>
                </a:extLst>
              </a:tr>
              <a:tr h="4473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err="1" smtClean="0">
                          <a:latin typeface="Times New Roman" pitchFamily="18" charset="0"/>
                          <a:cs typeface="Times New Roman" pitchFamily="18" charset="0"/>
                        </a:rPr>
                        <a:t>Şerifoğlu</a:t>
                      </a:r>
                      <a:r>
                        <a:rPr lang="tr-TR" sz="1200" dirty="0" smtClean="0">
                          <a:latin typeface="Times New Roman" pitchFamily="18" charset="0"/>
                          <a:cs typeface="Times New Roman" pitchFamily="18" charset="0"/>
                        </a:rPr>
                        <a:t> </a:t>
                      </a:r>
                      <a:r>
                        <a:rPr lang="tr-TR" sz="1200" dirty="0" err="1" smtClean="0">
                          <a:latin typeface="Times New Roman" pitchFamily="18" charset="0"/>
                          <a:cs typeface="Times New Roman" pitchFamily="18" charset="0"/>
                        </a:rPr>
                        <a:t>Nak</a:t>
                      </a:r>
                      <a:r>
                        <a:rPr lang="tr-TR" sz="1200" dirty="0" smtClean="0">
                          <a:latin typeface="Times New Roman" pitchFamily="18" charset="0"/>
                          <a:cs typeface="Times New Roman" pitchFamily="18" charset="0"/>
                        </a:rPr>
                        <a:t>.</a:t>
                      </a:r>
                      <a:r>
                        <a:rPr lang="tr-TR" sz="1200" baseline="0" dirty="0" smtClean="0">
                          <a:latin typeface="Times New Roman" pitchFamily="18" charset="0"/>
                          <a:cs typeface="Times New Roman" pitchFamily="18" charset="0"/>
                        </a:rPr>
                        <a:t> Yem Gıda Pet . Ürünleri San. Tic. Ltd. Şti.</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r>
              <a:tr h="4473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dirty="0" smtClean="0">
                          <a:latin typeface="Times New Roman" pitchFamily="18" charset="0"/>
                          <a:cs typeface="Times New Roman" pitchFamily="18" charset="0"/>
                        </a:rPr>
                        <a:t>Ortaköy Yem San. Turizm ve Tic.</a:t>
                      </a:r>
                      <a:r>
                        <a:rPr lang="tr-TR" sz="1200" baseline="0" dirty="0" smtClean="0">
                          <a:latin typeface="Times New Roman" pitchFamily="18" charset="0"/>
                          <a:cs typeface="Times New Roman" pitchFamily="18" charset="0"/>
                        </a:rPr>
                        <a:t> A.Ş</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r>
              <a:tr h="4473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dirty="0" err="1" smtClean="0">
                          <a:latin typeface="Times New Roman" pitchFamily="18" charset="0"/>
                          <a:cs typeface="Times New Roman" pitchFamily="18" charset="0"/>
                        </a:rPr>
                        <a:t>Özçelik</a:t>
                      </a:r>
                      <a:r>
                        <a:rPr lang="tr-TR" sz="1200" baseline="0" dirty="0" smtClean="0">
                          <a:latin typeface="Times New Roman" pitchFamily="18" charset="0"/>
                          <a:cs typeface="Times New Roman" pitchFamily="18" charset="0"/>
                        </a:rPr>
                        <a:t> Yem Gıda </a:t>
                      </a:r>
                      <a:r>
                        <a:rPr lang="tr-TR" sz="1200" baseline="0" dirty="0" err="1" smtClean="0">
                          <a:latin typeface="Times New Roman" pitchFamily="18" charset="0"/>
                          <a:cs typeface="Times New Roman" pitchFamily="18" charset="0"/>
                        </a:rPr>
                        <a:t>Nak</a:t>
                      </a:r>
                      <a:r>
                        <a:rPr lang="tr-TR" sz="1200" baseline="0" dirty="0" smtClean="0">
                          <a:latin typeface="Times New Roman" pitchFamily="18" charset="0"/>
                          <a:cs typeface="Times New Roman" pitchFamily="18" charset="0"/>
                        </a:rPr>
                        <a:t>. </a:t>
                      </a:r>
                      <a:r>
                        <a:rPr lang="tr-TR" sz="1200" baseline="0" dirty="0" err="1" smtClean="0">
                          <a:latin typeface="Times New Roman" pitchFamily="18" charset="0"/>
                          <a:cs typeface="Times New Roman" pitchFamily="18" charset="0"/>
                        </a:rPr>
                        <a:t>İnş</a:t>
                      </a:r>
                      <a:r>
                        <a:rPr lang="tr-TR" sz="1200" baseline="0" dirty="0" smtClean="0">
                          <a:latin typeface="Times New Roman" pitchFamily="18" charset="0"/>
                          <a:cs typeface="Times New Roman" pitchFamily="18" charset="0"/>
                        </a:rPr>
                        <a:t>. ve Müh</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aseline="0" dirty="0" smtClean="0">
                          <a:latin typeface="Times New Roman" pitchFamily="18" charset="0"/>
                          <a:cs typeface="Times New Roman" pitchFamily="18" charset="0"/>
                        </a:rPr>
                        <a:t>. San. Tic. Ltd. Şti.</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3"/>
                  </a:ext>
                </a:extLst>
              </a:tr>
              <a:tr h="447371">
                <a:tc>
                  <a:txBody>
                    <a:bodyPr/>
                    <a:lstStyle/>
                    <a:p>
                      <a:pPr algn="l"/>
                      <a:r>
                        <a:rPr lang="tr-TR" sz="1200" dirty="0" err="1" smtClean="0">
                          <a:latin typeface="Times New Roman" pitchFamily="18" charset="0"/>
                          <a:cs typeface="Times New Roman" pitchFamily="18" charset="0"/>
                        </a:rPr>
                        <a:t>Özüçler</a:t>
                      </a:r>
                      <a:r>
                        <a:rPr lang="tr-TR" sz="1200" baseline="0" dirty="0" smtClean="0">
                          <a:latin typeface="Times New Roman" pitchFamily="18" charset="0"/>
                          <a:cs typeface="Times New Roman" pitchFamily="18" charset="0"/>
                        </a:rPr>
                        <a:t> Süt </a:t>
                      </a:r>
                      <a:r>
                        <a:rPr lang="tr-TR" sz="1200" baseline="0" dirty="0" err="1" smtClean="0">
                          <a:latin typeface="Times New Roman" pitchFamily="18" charset="0"/>
                          <a:cs typeface="Times New Roman" pitchFamily="18" charset="0"/>
                        </a:rPr>
                        <a:t>Mamülleri</a:t>
                      </a:r>
                      <a:r>
                        <a:rPr lang="tr-TR" sz="1200" baseline="0" dirty="0" smtClean="0">
                          <a:latin typeface="Times New Roman" pitchFamily="18" charset="0"/>
                          <a:cs typeface="Times New Roman" pitchFamily="18" charset="0"/>
                        </a:rPr>
                        <a:t> San.  ve Tic. Ltd. Şti.</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r>
              <a:tr h="447371">
                <a:tc>
                  <a:txBody>
                    <a:bodyPr/>
                    <a:lstStyle/>
                    <a:p>
                      <a:pPr algn="l"/>
                      <a:r>
                        <a:rPr lang="tr-TR" sz="1200" dirty="0" err="1" smtClean="0">
                          <a:latin typeface="Times New Roman" pitchFamily="18" charset="0"/>
                          <a:cs typeface="Times New Roman" pitchFamily="18" charset="0"/>
                        </a:rPr>
                        <a:t>Aksel</a:t>
                      </a:r>
                      <a:r>
                        <a:rPr lang="tr-TR" sz="1200" dirty="0" smtClean="0">
                          <a:latin typeface="Times New Roman" pitchFamily="18" charset="0"/>
                          <a:cs typeface="Times New Roman" pitchFamily="18" charset="0"/>
                        </a:rPr>
                        <a:t> Süt Ürünleri</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4"/>
                  </a:ext>
                </a:extLst>
              </a:tr>
              <a:tr h="4473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r>
            </a:tbl>
          </a:graphicData>
        </a:graphic>
      </p:graphicFrame>
      <p:grpSp>
        <p:nvGrpSpPr>
          <p:cNvPr id="2" name="Grup 9"/>
          <p:cNvGrpSpPr/>
          <p:nvPr/>
        </p:nvGrpSpPr>
        <p:grpSpPr>
          <a:xfrm>
            <a:off x="0" y="2"/>
            <a:ext cx="9144000" cy="771548"/>
            <a:chOff x="0" y="2"/>
            <a:chExt cx="9144000" cy="771548"/>
          </a:xfrm>
          <a:solidFill>
            <a:srgbClr val="7030A0"/>
          </a:solidFill>
        </p:grpSpPr>
        <p:sp>
          <p:nvSpPr>
            <p:cNvPr id="11" name="133 Dikdörtgen"/>
            <p:cNvSpPr/>
            <p:nvPr/>
          </p:nvSpPr>
          <p:spPr>
            <a:xfrm>
              <a:off x="0" y="2"/>
              <a:ext cx="9144000"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solidFill>
                  <a:prstClr val="white"/>
                </a:solidFill>
                <a:latin typeface="Arial Narrow" pitchFamily="34" charset="0"/>
              </a:endParaRPr>
            </a:p>
          </p:txBody>
        </p:sp>
        <p:sp>
          <p:nvSpPr>
            <p:cNvPr id="17" name="Metin kutusu 16"/>
            <p:cNvSpPr txBox="1"/>
            <p:nvPr/>
          </p:nvSpPr>
          <p:spPr>
            <a:xfrm>
              <a:off x="4211960" y="195486"/>
              <a:ext cx="4788024" cy="400110"/>
            </a:xfrm>
            <a:prstGeom prst="rect">
              <a:avLst/>
            </a:prstGeom>
            <a:solidFill>
              <a:schemeClr val="tx2"/>
            </a:solidFill>
          </p:spPr>
          <p:txBody>
            <a:bodyPr wrap="square" rtlCol="0" anchor="ctr">
              <a:spAutoFit/>
            </a:bodyPr>
            <a:lstStyle/>
            <a:p>
              <a:pPr algn="ctr"/>
              <a:r>
                <a:rPr lang="tr-TR" sz="2000" b="1" dirty="0" smtClean="0">
                  <a:solidFill>
                    <a:prstClr val="white"/>
                  </a:solidFill>
                </a:rPr>
                <a:t>                </a:t>
              </a:r>
              <a:r>
                <a:rPr lang="tr-TR" sz="2000" b="1" kern="0" dirty="0" smtClean="0">
                  <a:solidFill>
                    <a:prstClr val="white"/>
                  </a:solidFill>
                </a:rPr>
                <a:t>ÖNEMLİ SANAYİ KURULUŞLARIMIZ</a:t>
              </a:r>
              <a:endParaRPr lang="tr-TR" sz="2000" b="1" dirty="0">
                <a:solidFill>
                  <a:prstClr val="white"/>
                </a:solidFill>
              </a:endParaRPr>
            </a:p>
          </p:txBody>
        </p:sp>
      </p:grpSp>
      <p:pic>
        <p:nvPicPr>
          <p:cNvPr id="131073" name="Picture 1" descr="C:\Users\xps\Desktop\Adsız.png"/>
          <p:cNvPicPr>
            <a:picLocks noChangeAspect="1" noChangeArrowheads="1"/>
          </p:cNvPicPr>
          <p:nvPr/>
        </p:nvPicPr>
        <p:blipFill>
          <a:blip r:embed="rId3" cstate="print"/>
          <a:stretch>
            <a:fillRect/>
          </a:stretch>
        </p:blipFill>
        <p:spPr bwMode="auto">
          <a:xfrm>
            <a:off x="4143372" y="1000114"/>
            <a:ext cx="4857784" cy="3500462"/>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14" name="TextBox 3"/>
          <p:cNvSpPr txBox="1"/>
          <p:nvPr/>
        </p:nvSpPr>
        <p:spPr>
          <a:xfrm>
            <a:off x="4143372" y="4572014"/>
            <a:ext cx="4929222" cy="307764"/>
          </a:xfrm>
          <a:prstGeom prst="rect">
            <a:avLst/>
          </a:prstGeom>
          <a:solidFill>
            <a:schemeClr val="tx2"/>
          </a:solidFill>
          <a:ln w="12700" cap="flat">
            <a:noFill/>
          </a:ln>
        </p:spPr>
        <p:txBody>
          <a:bodyPr wrap="square" lIns="91428" tIns="45714" rIns="91428" bIns="45714">
            <a:spAutoFit/>
          </a:bodyPr>
          <a:lstStyle/>
          <a:p>
            <a:pPr algn="ctr">
              <a:defRPr/>
            </a:pPr>
            <a:r>
              <a:rPr lang="tr-TR" sz="1400" b="1" dirty="0" smtClean="0">
                <a:solidFill>
                  <a:schemeClr val="bg1"/>
                </a:solidFill>
              </a:rPr>
              <a:t>ÖZÜÇLER  SÜT MAMÜLLERİ </a:t>
            </a:r>
          </a:p>
        </p:txBody>
      </p:sp>
      <p:pic>
        <p:nvPicPr>
          <p:cNvPr id="13" name="Picture 2" descr="http://www.ortakoy.gov.tr/deneme/images/logo.png">
            <a:hlinkClick r:id="rId4"/>
          </p:cNvPr>
          <p:cNvPicPr>
            <a:picLocks noChangeArrowheads="1"/>
          </p:cNvPicPr>
          <p:nvPr/>
        </p:nvPicPr>
        <p:blipFill>
          <a:blip r:embed="rId5"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919430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Dikdörtgen"/>
          <p:cNvSpPr/>
          <p:nvPr/>
        </p:nvSpPr>
        <p:spPr>
          <a:xfrm>
            <a:off x="179514" y="3284475"/>
            <a:ext cx="7164657" cy="276999"/>
          </a:xfrm>
          <a:prstGeom prst="rect">
            <a:avLst/>
          </a:prstGeom>
          <a:solidFill>
            <a:schemeClr val="bg1">
              <a:alpha val="42000"/>
            </a:schemeClr>
          </a:solidFill>
        </p:spPr>
        <p:txBody>
          <a:bodyPr wrap="square" anchor="ctr">
            <a:spAutoFit/>
          </a:bodyPr>
          <a:lstStyle/>
          <a:p>
            <a:pPr marL="1350" algn="just">
              <a:spcBef>
                <a:spcPts val="500"/>
              </a:spcBef>
              <a:spcAft>
                <a:spcPts val="500"/>
              </a:spcAft>
              <a:buClr>
                <a:srgbClr val="C00000"/>
              </a:buClr>
            </a:pPr>
            <a:endParaRPr lang="tr-TR" sz="1200" dirty="0">
              <a:solidFill>
                <a:srgbClr val="FF0000"/>
              </a:solidFill>
            </a:endParaRPr>
          </a:p>
        </p:txBody>
      </p:sp>
      <p:sp>
        <p:nvSpPr>
          <p:cNvPr id="12" name="Metin kutusu 11"/>
          <p:cNvSpPr txBox="1"/>
          <p:nvPr/>
        </p:nvSpPr>
        <p:spPr>
          <a:xfrm>
            <a:off x="0" y="4963500"/>
            <a:ext cx="9144000" cy="180000"/>
          </a:xfrm>
          <a:prstGeom prst="rect">
            <a:avLst/>
          </a:prstGeom>
          <a:solidFill>
            <a:schemeClr val="tx2"/>
          </a:solidFill>
        </p:spPr>
        <p:txBody>
          <a:bodyPr wrap="square" rtlCol="0" anchor="ctr">
            <a:spAutoFit/>
          </a:bodyPr>
          <a:lstStyle/>
          <a:p>
            <a:pPr algn="ctr"/>
            <a:endParaRPr lang="tr-TR" b="1" dirty="0">
              <a:solidFill>
                <a:prstClr val="white"/>
              </a:solidFill>
            </a:endParaRPr>
          </a:p>
        </p:txBody>
      </p:sp>
      <p:graphicFrame>
        <p:nvGraphicFramePr>
          <p:cNvPr id="3" name="Tablo 2"/>
          <p:cNvGraphicFramePr>
            <a:graphicFrameLocks noGrp="1"/>
          </p:cNvGraphicFramePr>
          <p:nvPr>
            <p:extLst>
              <p:ext uri="{D42A27DB-BD31-4B8C-83A1-F6EECF244321}">
                <p14:modId xmlns="" xmlns:p14="http://schemas.microsoft.com/office/powerpoint/2010/main" val="2450690351"/>
              </p:ext>
            </p:extLst>
          </p:nvPr>
        </p:nvGraphicFramePr>
        <p:xfrm>
          <a:off x="155795" y="975035"/>
          <a:ext cx="3929091" cy="3811295"/>
        </p:xfrm>
        <a:graphic>
          <a:graphicData uri="http://schemas.openxmlformats.org/drawingml/2006/table">
            <a:tbl>
              <a:tblPr bandRow="1">
                <a:tableStyleId>{21E4AEA4-8DFA-4A89-87EB-49C32662AFE0}</a:tableStyleId>
              </a:tblPr>
              <a:tblGrid>
                <a:gridCol w="3929091">
                  <a:extLst>
                    <a:ext uri="{9D8B030D-6E8A-4147-A177-3AD203B41FA5}">
                      <a16:colId xmlns:a16="http://schemas.microsoft.com/office/drawing/2014/main" xmlns="" val="20000"/>
                    </a:ext>
                  </a:extLst>
                </a:gridCol>
              </a:tblGrid>
              <a:tr h="455695">
                <a:tc>
                  <a:txBody>
                    <a:bodyPr/>
                    <a:lstStyle/>
                    <a:p>
                      <a:r>
                        <a:rPr lang="tr-TR" sz="1200" b="1" dirty="0" smtClean="0">
                          <a:latin typeface="Times New Roman" pitchFamily="18" charset="0"/>
                          <a:cs typeface="Times New Roman" pitchFamily="18" charset="0"/>
                        </a:rPr>
                        <a:t>ORTAKÖY YEM FABRİKALARI</a:t>
                      </a:r>
                      <a:endParaRPr lang="tr-TR" sz="1200" b="1" dirty="0">
                        <a:latin typeface="Times New Roman" pitchFamily="18" charset="0"/>
                        <a:cs typeface="Times New Roman" pitchFamily="18"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xmlns="" val="10000"/>
                  </a:ext>
                </a:extLst>
              </a:tr>
              <a:tr h="671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smtClean="0">
                          <a:latin typeface="Times New Roman" pitchFamily="18" charset="0"/>
                          <a:cs typeface="Times New Roman" pitchFamily="18" charset="0"/>
                        </a:rPr>
                        <a:t>Çaylı</a:t>
                      </a:r>
                      <a:r>
                        <a:rPr lang="tr-TR" sz="1200" baseline="0" dirty="0" smtClean="0">
                          <a:latin typeface="Times New Roman" pitchFamily="18" charset="0"/>
                          <a:cs typeface="Times New Roman" pitchFamily="18" charset="0"/>
                        </a:rPr>
                        <a:t> Yem </a:t>
                      </a:r>
                      <a:r>
                        <a:rPr lang="tr-TR" sz="1200" baseline="0" dirty="0" err="1" smtClean="0">
                          <a:latin typeface="Times New Roman" pitchFamily="18" charset="0"/>
                          <a:cs typeface="Times New Roman" pitchFamily="18" charset="0"/>
                        </a:rPr>
                        <a:t>Nakl</a:t>
                      </a:r>
                      <a:r>
                        <a:rPr lang="tr-TR" sz="1200" baseline="0" dirty="0" smtClean="0">
                          <a:latin typeface="Times New Roman" pitchFamily="18" charset="0"/>
                          <a:cs typeface="Times New Roman" pitchFamily="18" charset="0"/>
                        </a:rPr>
                        <a:t>. </a:t>
                      </a:r>
                      <a:r>
                        <a:rPr lang="tr-TR" sz="1200" baseline="0" dirty="0" err="1" smtClean="0">
                          <a:latin typeface="Times New Roman" pitchFamily="18" charset="0"/>
                          <a:cs typeface="Times New Roman" pitchFamily="18" charset="0"/>
                        </a:rPr>
                        <a:t>İnş</a:t>
                      </a:r>
                      <a:r>
                        <a:rPr lang="tr-TR" sz="1200" baseline="0" dirty="0" smtClean="0">
                          <a:latin typeface="Times New Roman" pitchFamily="18" charset="0"/>
                          <a:cs typeface="Times New Roman" pitchFamily="18" charset="0"/>
                        </a:rPr>
                        <a:t>.San. Tic. A.Ş.</a:t>
                      </a:r>
                      <a:r>
                        <a:rPr lang="tr-TR" sz="1200" dirty="0">
                          <a:latin typeface="Times New Roman" pitchFamily="18" charset="0"/>
                          <a:cs typeface="Times New Roman" pitchFamily="18" charset="0"/>
                        </a:rPr>
                        <a:t>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1"/>
                  </a:ext>
                </a:extLst>
              </a:tr>
              <a:tr h="671120">
                <a:tc>
                  <a:txBody>
                    <a:bodyPr/>
                    <a:lstStyle/>
                    <a:p>
                      <a:r>
                        <a:rPr lang="tr-TR" sz="1200" dirty="0" err="1" smtClean="0">
                          <a:latin typeface="Times New Roman" pitchFamily="18" charset="0"/>
                          <a:cs typeface="Times New Roman" pitchFamily="18" charset="0"/>
                        </a:rPr>
                        <a:t>Egebey</a:t>
                      </a:r>
                      <a:r>
                        <a:rPr lang="tr-TR" sz="1200" dirty="0" smtClean="0">
                          <a:latin typeface="Times New Roman" pitchFamily="18" charset="0"/>
                          <a:cs typeface="Times New Roman" pitchFamily="18" charset="0"/>
                        </a:rPr>
                        <a:t> Tarımsal San. Yem </a:t>
                      </a:r>
                      <a:r>
                        <a:rPr lang="tr-TR" sz="1200" dirty="0" err="1" smtClean="0">
                          <a:latin typeface="Times New Roman" pitchFamily="18" charset="0"/>
                          <a:cs typeface="Times New Roman" pitchFamily="18" charset="0"/>
                        </a:rPr>
                        <a:t>Ürn</a:t>
                      </a:r>
                      <a:r>
                        <a:rPr lang="tr-TR" sz="1200" dirty="0" smtClean="0">
                          <a:latin typeface="Times New Roman" pitchFamily="18" charset="0"/>
                          <a:cs typeface="Times New Roman" pitchFamily="18" charset="0"/>
                        </a:rPr>
                        <a:t>. A.Ş. (Yem ve Süt)</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2"/>
                  </a:ext>
                </a:extLst>
              </a:tr>
              <a:tr h="671120">
                <a:tc>
                  <a:txBody>
                    <a:bodyPr/>
                    <a:lstStyle/>
                    <a:p>
                      <a:r>
                        <a:rPr lang="tr-TR" sz="1200" dirty="0" err="1" smtClean="0">
                          <a:latin typeface="Times New Roman" pitchFamily="18" charset="0"/>
                          <a:cs typeface="Times New Roman" pitchFamily="18" charset="0"/>
                        </a:rPr>
                        <a:t>Özçelik</a:t>
                      </a:r>
                      <a:r>
                        <a:rPr lang="tr-TR" sz="1200" dirty="0" smtClean="0">
                          <a:latin typeface="Times New Roman" pitchFamily="18" charset="0"/>
                          <a:cs typeface="Times New Roman" pitchFamily="18" charset="0"/>
                        </a:rPr>
                        <a:t> Yem San. Tic. Ltd. Şti.</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3"/>
                  </a:ext>
                </a:extLst>
              </a:tr>
              <a:tr h="671120">
                <a:tc>
                  <a:txBody>
                    <a:bodyPr/>
                    <a:lstStyle/>
                    <a:p>
                      <a:r>
                        <a:rPr lang="tr-TR" sz="1200" dirty="0" err="1" smtClean="0">
                          <a:latin typeface="Times New Roman" pitchFamily="18" charset="0"/>
                          <a:cs typeface="Times New Roman" pitchFamily="18" charset="0"/>
                        </a:rPr>
                        <a:t>Koççelik</a:t>
                      </a:r>
                      <a:r>
                        <a:rPr lang="tr-TR" sz="1200" dirty="0" smtClean="0">
                          <a:latin typeface="Times New Roman" pitchFamily="18" charset="0"/>
                          <a:cs typeface="Times New Roman" pitchFamily="18" charset="0"/>
                        </a:rPr>
                        <a:t> Yem San. Tic.</a:t>
                      </a:r>
                      <a:r>
                        <a:rPr lang="tr-TR" sz="1200" baseline="0" dirty="0" smtClean="0">
                          <a:latin typeface="Times New Roman" pitchFamily="18" charset="0"/>
                          <a:cs typeface="Times New Roman" pitchFamily="18" charset="0"/>
                        </a:rPr>
                        <a:t> Ltd. Şti.  </a:t>
                      </a:r>
                      <a:endParaRPr lang="tr-TR" sz="1200" dirty="0">
                        <a:solidFill>
                          <a:srgbClr val="FF0000"/>
                        </a:solidFill>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4"/>
                  </a:ext>
                </a:extLst>
              </a:tr>
              <a:tr h="671120">
                <a:tc>
                  <a:txBody>
                    <a:bodyPr/>
                    <a:lstStyle/>
                    <a:p>
                      <a:endParaRPr lang="tr-TR" sz="1200" dirty="0">
                        <a:solidFill>
                          <a:srgbClr val="FF0000"/>
                        </a:solidFill>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r>
            </a:tbl>
          </a:graphicData>
        </a:graphic>
      </p:graphicFrame>
      <p:grpSp>
        <p:nvGrpSpPr>
          <p:cNvPr id="4" name="Grup 9"/>
          <p:cNvGrpSpPr/>
          <p:nvPr/>
        </p:nvGrpSpPr>
        <p:grpSpPr>
          <a:xfrm>
            <a:off x="0" y="2"/>
            <a:ext cx="9144000" cy="771548"/>
            <a:chOff x="0" y="2"/>
            <a:chExt cx="9144000" cy="771548"/>
          </a:xfrm>
          <a:solidFill>
            <a:srgbClr val="7030A0"/>
          </a:solidFill>
        </p:grpSpPr>
        <p:sp>
          <p:nvSpPr>
            <p:cNvPr id="11" name="133 Dikdörtgen"/>
            <p:cNvSpPr/>
            <p:nvPr/>
          </p:nvSpPr>
          <p:spPr>
            <a:xfrm>
              <a:off x="0" y="2"/>
              <a:ext cx="9144000"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solidFill>
                  <a:prstClr val="white"/>
                </a:solidFill>
                <a:latin typeface="Arial Narrow" pitchFamily="34" charset="0"/>
              </a:endParaRPr>
            </a:p>
          </p:txBody>
        </p:sp>
        <p:sp>
          <p:nvSpPr>
            <p:cNvPr id="17" name="Metin kutusu 16"/>
            <p:cNvSpPr txBox="1"/>
            <p:nvPr/>
          </p:nvSpPr>
          <p:spPr>
            <a:xfrm>
              <a:off x="4211960" y="195486"/>
              <a:ext cx="4788024" cy="400110"/>
            </a:xfrm>
            <a:prstGeom prst="rect">
              <a:avLst/>
            </a:prstGeom>
            <a:solidFill>
              <a:schemeClr val="tx2"/>
            </a:solidFill>
          </p:spPr>
          <p:txBody>
            <a:bodyPr wrap="square" rtlCol="0" anchor="ctr">
              <a:spAutoFit/>
            </a:bodyPr>
            <a:lstStyle/>
            <a:p>
              <a:pPr algn="ctr"/>
              <a:r>
                <a:rPr lang="tr-TR" sz="2000" b="1" dirty="0" smtClean="0">
                  <a:solidFill>
                    <a:prstClr val="white"/>
                  </a:solidFill>
                </a:rPr>
                <a:t>                </a:t>
              </a:r>
              <a:r>
                <a:rPr lang="tr-TR" sz="2000" b="1" kern="0" dirty="0" smtClean="0">
                  <a:solidFill>
                    <a:prstClr val="white"/>
                  </a:solidFill>
                </a:rPr>
                <a:t>ÖNEMLİ SANAYİ KURULUŞLARIMIZ</a:t>
              </a:r>
              <a:endParaRPr lang="tr-TR" sz="2000" b="1" dirty="0">
                <a:solidFill>
                  <a:prstClr val="white"/>
                </a:solidFill>
              </a:endParaRPr>
            </a:p>
          </p:txBody>
        </p:sp>
      </p:grpSp>
      <p:pic>
        <p:nvPicPr>
          <p:cNvPr id="131073" name="Picture 1" descr="C:\Users\xps\Desktop\Adsız.png"/>
          <p:cNvPicPr>
            <a:picLocks noChangeAspect="1" noChangeArrowheads="1"/>
          </p:cNvPicPr>
          <p:nvPr/>
        </p:nvPicPr>
        <p:blipFill>
          <a:blip r:embed="rId3" cstate="print"/>
          <a:stretch>
            <a:fillRect/>
          </a:stretch>
        </p:blipFill>
        <p:spPr bwMode="auto">
          <a:xfrm>
            <a:off x="4143372" y="987574"/>
            <a:ext cx="4792269" cy="3513002"/>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14" name="TextBox 3"/>
          <p:cNvSpPr txBox="1"/>
          <p:nvPr/>
        </p:nvSpPr>
        <p:spPr>
          <a:xfrm>
            <a:off x="4143372" y="4572014"/>
            <a:ext cx="4857784" cy="307764"/>
          </a:xfrm>
          <a:prstGeom prst="rect">
            <a:avLst/>
          </a:prstGeom>
          <a:solidFill>
            <a:schemeClr val="tx2"/>
          </a:solidFill>
          <a:ln w="12700" cap="flat">
            <a:noFill/>
          </a:ln>
        </p:spPr>
        <p:txBody>
          <a:bodyPr wrap="square" lIns="91428" tIns="45714" rIns="91428" bIns="45714">
            <a:spAutoFit/>
          </a:bodyPr>
          <a:lstStyle/>
          <a:p>
            <a:pPr algn="ctr">
              <a:defRPr/>
            </a:pPr>
            <a:r>
              <a:rPr lang="tr-TR" sz="1400" b="1" dirty="0" smtClean="0">
                <a:solidFill>
                  <a:schemeClr val="bg1"/>
                </a:solidFill>
              </a:rPr>
              <a:t>ÇAYLI YEM </a:t>
            </a:r>
          </a:p>
        </p:txBody>
      </p:sp>
      <p:pic>
        <p:nvPicPr>
          <p:cNvPr id="13" name="Picture 2" descr="http://www.ortakoy.gov.tr/deneme/images/logo.png">
            <a:hlinkClick r:id="rId4"/>
          </p:cNvPr>
          <p:cNvPicPr>
            <a:picLocks noChangeArrowheads="1"/>
          </p:cNvPicPr>
          <p:nvPr/>
        </p:nvPicPr>
        <p:blipFill>
          <a:blip r:embed="rId5"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919430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837500"/>
            <a:ext cx="9144000" cy="306000"/>
          </a:xfrm>
          <a:prstGeom prst="rect">
            <a:avLst/>
          </a:prstGeom>
          <a:solidFill>
            <a:schemeClr val="tx2"/>
          </a:solidFill>
          <a:ln w="12700" cap="flat">
            <a:noFill/>
          </a:ln>
        </p:spPr>
        <p:txBody>
          <a:bodyPr lIns="91428" tIns="45714" rIns="91428" bIns="45714">
            <a:spAutoFit/>
          </a:bodyPr>
          <a:lstStyle/>
          <a:p>
            <a:pPr algn="ctr">
              <a:defRPr/>
            </a:pPr>
            <a:r>
              <a:rPr lang="tr-TR" sz="1400" b="1" dirty="0" smtClean="0">
                <a:solidFill>
                  <a:schemeClr val="bg1"/>
                </a:solidFill>
              </a:rPr>
              <a:t>ORTAKÖY KÜÇÜK SANAYİ</a:t>
            </a:r>
            <a:endParaRPr lang="tr-TR" sz="1400" b="1" dirty="0">
              <a:solidFill>
                <a:schemeClr val="bg1"/>
              </a:solidFill>
            </a:endParaRPr>
          </a:p>
        </p:txBody>
      </p:sp>
      <p:pic>
        <p:nvPicPr>
          <p:cNvPr id="1026" name="Picture 2"/>
          <p:cNvPicPr>
            <a:picLocks noChangeAspect="1" noChangeArrowheads="1"/>
          </p:cNvPicPr>
          <p:nvPr/>
        </p:nvPicPr>
        <p:blipFill>
          <a:blip r:embed="rId2" cstate="print"/>
          <a:stretch>
            <a:fillRect/>
          </a:stretch>
        </p:blipFill>
        <p:spPr bwMode="auto">
          <a:xfrm>
            <a:off x="71406" y="71420"/>
            <a:ext cx="9001188" cy="4643470"/>
          </a:xfrm>
          <a:prstGeom prst="rect">
            <a:avLst/>
          </a:prstGeom>
          <a:noFill/>
          <a:ln w="9525">
            <a:solidFill>
              <a:schemeClr val="tx2"/>
            </a:solidFill>
            <a:miter lim="800000"/>
            <a:headEnd/>
            <a:tailEnd/>
          </a:ln>
          <a:effectLst/>
        </p:spPr>
      </p:pic>
    </p:spTree>
    <p:extLst>
      <p:ext uri="{BB962C8B-B14F-4D97-AF65-F5344CB8AC3E}">
        <p14:creationId xmlns="" xmlns:p14="http://schemas.microsoft.com/office/powerpoint/2010/main" val="240355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0" y="4963500"/>
            <a:ext cx="9144000" cy="338554"/>
          </a:xfrm>
          <a:prstGeom prst="rect">
            <a:avLst/>
          </a:prstGeom>
          <a:solidFill>
            <a:schemeClr val="tx2"/>
          </a:solidFill>
        </p:spPr>
        <p:txBody>
          <a:bodyPr wrap="square" rtlCol="0" anchor="ctr">
            <a:spAutoFit/>
          </a:bodyPr>
          <a:lstStyle/>
          <a:p>
            <a:pPr algn="ctr" fontAlgn="base">
              <a:spcBef>
                <a:spcPct val="0"/>
              </a:spcBef>
              <a:spcAft>
                <a:spcPct val="0"/>
              </a:spcAft>
            </a:pPr>
            <a:r>
              <a:rPr lang="tr-TR" sz="1600" b="1" dirty="0">
                <a:solidFill>
                  <a:prstClr val="white"/>
                </a:solidFill>
                <a:cs typeface="Arial" charset="0"/>
              </a:rPr>
              <a:t>                                                                                                                                                                                         </a:t>
            </a:r>
          </a:p>
        </p:txBody>
      </p:sp>
      <p:grpSp>
        <p:nvGrpSpPr>
          <p:cNvPr id="2" name="Grup 4"/>
          <p:cNvGrpSpPr/>
          <p:nvPr/>
        </p:nvGrpSpPr>
        <p:grpSpPr>
          <a:xfrm>
            <a:off x="0" y="1"/>
            <a:ext cx="9144000" cy="771548"/>
            <a:chOff x="23878" y="-15305"/>
            <a:chExt cx="9083851" cy="771548"/>
          </a:xfrm>
          <a:solidFill>
            <a:srgbClr val="7030A0"/>
          </a:solidFill>
        </p:grpSpPr>
        <p:sp>
          <p:nvSpPr>
            <p:cNvPr id="6" name="133 Dikdörtgen"/>
            <p:cNvSpPr/>
            <p:nvPr/>
          </p:nvSpPr>
          <p:spPr>
            <a:xfrm>
              <a:off x="23878" y="-15305"/>
              <a:ext cx="9083851"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b="1" dirty="0">
                <a:solidFill>
                  <a:prstClr val="white"/>
                </a:solidFill>
                <a:latin typeface="Arial Narrow" pitchFamily="34" charset="0"/>
              </a:endParaRPr>
            </a:p>
          </p:txBody>
        </p:sp>
        <p:sp>
          <p:nvSpPr>
            <p:cNvPr id="7" name="Metin kutusu 6"/>
            <p:cNvSpPr txBox="1"/>
            <p:nvPr/>
          </p:nvSpPr>
          <p:spPr>
            <a:xfrm>
              <a:off x="2419774" y="180181"/>
              <a:ext cx="6631847" cy="400110"/>
            </a:xfrm>
            <a:prstGeom prst="rect">
              <a:avLst/>
            </a:prstGeom>
            <a:solidFill>
              <a:schemeClr val="tx2"/>
            </a:solidFill>
          </p:spPr>
          <p:txBody>
            <a:bodyPr wrap="square" rtlCol="0" anchor="ctr">
              <a:spAutoFit/>
            </a:bodyPr>
            <a:lstStyle/>
            <a:p>
              <a:pPr algn="r" fontAlgn="base">
                <a:spcBef>
                  <a:spcPct val="0"/>
                </a:spcBef>
                <a:spcAft>
                  <a:spcPct val="0"/>
                </a:spcAft>
              </a:pPr>
              <a:r>
                <a:rPr lang="tr-TR" sz="2000" b="1" dirty="0">
                  <a:solidFill>
                    <a:prstClr val="white"/>
                  </a:solidFill>
                  <a:cs typeface="Arial" charset="0"/>
                </a:rPr>
                <a:t>GENEL BÜTÇE GELİR VE GİDER </a:t>
              </a:r>
              <a:r>
                <a:rPr lang="tr-TR" sz="2000" b="1" dirty="0" smtClean="0">
                  <a:solidFill>
                    <a:prstClr val="white"/>
                  </a:solidFill>
                  <a:cs typeface="Arial" charset="0"/>
                </a:rPr>
                <a:t>DURUMU</a:t>
              </a:r>
              <a:endParaRPr lang="tr-TR" sz="2000" b="1" dirty="0">
                <a:solidFill>
                  <a:prstClr val="white"/>
                </a:solidFill>
                <a:cs typeface="Arial" charset="0"/>
              </a:endParaRPr>
            </a:p>
          </p:txBody>
        </p:sp>
      </p:grpSp>
      <p:graphicFrame>
        <p:nvGraphicFramePr>
          <p:cNvPr id="11" name="Group 221"/>
          <p:cNvGraphicFramePr>
            <a:graphicFrameLocks noGrp="1"/>
          </p:cNvGraphicFramePr>
          <p:nvPr>
            <p:extLst>
              <p:ext uri="{D42A27DB-BD31-4B8C-83A1-F6EECF244321}">
                <p14:modId xmlns:p14="http://schemas.microsoft.com/office/powerpoint/2010/main" xmlns="" val="557073782"/>
              </p:ext>
            </p:extLst>
          </p:nvPr>
        </p:nvGraphicFramePr>
        <p:xfrm>
          <a:off x="251521" y="876987"/>
          <a:ext cx="4104455" cy="2331720"/>
        </p:xfrm>
        <a:graphic>
          <a:graphicData uri="http://schemas.openxmlformats.org/drawingml/2006/table">
            <a:tbl>
              <a:tblPr bandRow="1">
                <a:tableStyleId>{21E4AEA4-8DFA-4A89-87EB-49C32662AFE0}</a:tableStyleId>
              </a:tblPr>
              <a:tblGrid>
                <a:gridCol w="1349821">
                  <a:extLst>
                    <a:ext uri="{9D8B030D-6E8A-4147-A177-3AD203B41FA5}">
                      <a16:colId xmlns="" xmlns:a16="http://schemas.microsoft.com/office/drawing/2014/main" val="20000"/>
                    </a:ext>
                  </a:extLst>
                </a:gridCol>
                <a:gridCol w="1377317">
                  <a:extLst>
                    <a:ext uri="{9D8B030D-6E8A-4147-A177-3AD203B41FA5}">
                      <a16:colId xmlns="" xmlns:a16="http://schemas.microsoft.com/office/drawing/2014/main" val="20001"/>
                    </a:ext>
                  </a:extLst>
                </a:gridCol>
                <a:gridCol w="1377317">
                  <a:extLst>
                    <a:ext uri="{9D8B030D-6E8A-4147-A177-3AD203B41FA5}">
                      <a16:colId xmlns="" xmlns:a16="http://schemas.microsoft.com/office/drawing/2014/main" val="20002"/>
                    </a:ext>
                  </a:extLst>
                </a:gridCol>
              </a:tblGrid>
              <a:tr h="232919">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lang="tr-TR" sz="1200" b="1" kern="1200" dirty="0">
                          <a:solidFill>
                            <a:schemeClr val="tx1"/>
                          </a:solidFill>
                          <a:effectLst/>
                          <a:latin typeface="Times New Roman" pitchFamily="18" charset="0"/>
                          <a:cs typeface="Times New Roman" pitchFamily="18" charset="0"/>
                        </a:rPr>
                        <a:t>GENEL BÜTÇE GELİR GİDER </a:t>
                      </a:r>
                      <a:r>
                        <a:rPr lang="tr-TR" sz="1200" b="1" kern="1200" dirty="0" smtClean="0">
                          <a:solidFill>
                            <a:schemeClr val="tx1"/>
                          </a:solidFill>
                          <a:effectLst/>
                          <a:latin typeface="Times New Roman" pitchFamily="18" charset="0"/>
                          <a:cs typeface="Times New Roman" pitchFamily="18" charset="0"/>
                        </a:rPr>
                        <a:t>DURUMU</a:t>
                      </a:r>
                      <a:endParaRPr lang="tr-TR" sz="1200" b="1" kern="1200" dirty="0">
                        <a:solidFill>
                          <a:schemeClr val="tx1"/>
                        </a:solidFill>
                        <a:effectLst/>
                        <a:latin typeface="Times New Roman" pitchFamily="18" charset="0"/>
                        <a:ea typeface="+mn-ea"/>
                        <a:cs typeface="Times New Roman" pitchFamily="18" charset="0"/>
                      </a:endParaRPr>
                    </a:p>
                  </a:txBody>
                  <a:tcPr marT="34290" marB="34290"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hMerge="1">
                  <a:txBody>
                    <a:bodyPr/>
                    <a:lstStyle/>
                    <a:p>
                      <a:endParaRPr lang="tr-TR"/>
                    </a:p>
                  </a:txBody>
                  <a:tcPr/>
                </a:tc>
                <a:tc hMerge="1">
                  <a:txBody>
                    <a:bodyPr/>
                    <a:lstStyle/>
                    <a:p>
                      <a:endParaRPr lang="tr-TR"/>
                    </a:p>
                  </a:txBody>
                  <a:tcPr/>
                </a:tc>
                <a:extLst>
                  <a:ext uri="{0D108BD9-81ED-4DB2-BD59-A6C34878D82A}">
                    <a16:rowId xmlns="" xmlns:a16="http://schemas.microsoft.com/office/drawing/2014/main" val="10000"/>
                  </a:ext>
                </a:extLst>
              </a:tr>
              <a:tr h="23291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lang="tr-TR" sz="1200" b="1" kern="1200" dirty="0">
                          <a:solidFill>
                            <a:schemeClr val="tx1"/>
                          </a:solidFill>
                          <a:effectLst/>
                          <a:latin typeface="Times New Roman" pitchFamily="18" charset="0"/>
                          <a:ea typeface="+mn-ea"/>
                          <a:cs typeface="Times New Roman" pitchFamily="18" charset="0"/>
                        </a:rPr>
                        <a:t>Yıllar</a:t>
                      </a:r>
                    </a:p>
                  </a:txBody>
                  <a:tcPr marT="34290" marB="34290" anchor="ctr" horzOverflow="overflow">
                    <a:lnL w="12700" cap="flat" cmpd="sng" algn="ctr">
                      <a:solidFill>
                        <a:schemeClr val="tx2"/>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tr-TR" sz="1200" b="1" kern="1200" dirty="0" smtClean="0">
                          <a:solidFill>
                            <a:schemeClr val="tx1"/>
                          </a:solidFill>
                          <a:effectLst/>
                          <a:latin typeface="Times New Roman" pitchFamily="18" charset="0"/>
                          <a:ea typeface="+mn-ea"/>
                          <a:cs typeface="Times New Roman" pitchFamily="18" charset="0"/>
                        </a:rPr>
                        <a:t>Gelirler</a:t>
                      </a:r>
                      <a:r>
                        <a:rPr lang="tr-TR" sz="1200" b="1" kern="1200" baseline="0" dirty="0" smtClean="0">
                          <a:solidFill>
                            <a:schemeClr val="tx1"/>
                          </a:solidFill>
                          <a:effectLst/>
                          <a:latin typeface="Times New Roman" pitchFamily="18" charset="0"/>
                          <a:ea typeface="+mn-ea"/>
                          <a:cs typeface="Times New Roman" pitchFamily="18" charset="0"/>
                        </a:rPr>
                        <a:t> </a:t>
                      </a:r>
                      <a:r>
                        <a:rPr lang="tr-TR" sz="1200" b="0" kern="1200" dirty="0" smtClean="0">
                          <a:solidFill>
                            <a:schemeClr val="tx1"/>
                          </a:solidFill>
                          <a:effectLst/>
                          <a:latin typeface="Times New Roman" pitchFamily="18" charset="0"/>
                          <a:ea typeface="+mn-ea"/>
                          <a:cs typeface="Times New Roman" pitchFamily="18" charset="0"/>
                        </a:rPr>
                        <a:t>(</a:t>
                      </a:r>
                      <a:r>
                        <a:rPr lang="tr-TR" sz="1200" b="0" kern="1200" dirty="0">
                          <a:solidFill>
                            <a:schemeClr val="tx1"/>
                          </a:solidFill>
                          <a:latin typeface="Times New Roman" pitchFamily="18" charset="0"/>
                          <a:cs typeface="Times New Roman" pitchFamily="18" charset="0"/>
                        </a:rPr>
                        <a:t>₺)</a:t>
                      </a:r>
                      <a:endParaRPr lang="tr-TR" sz="1200" b="0" kern="1200" dirty="0">
                        <a:solidFill>
                          <a:schemeClr val="tx1"/>
                        </a:solidFill>
                        <a:effectLst/>
                        <a:latin typeface="Times New Roman" pitchFamily="18" charset="0"/>
                        <a:ea typeface="+mn-ea"/>
                        <a:cs typeface="Times New Roman" pitchFamily="18" charset="0"/>
                      </a:endParaRPr>
                    </a:p>
                  </a:txBody>
                  <a:tcPr marT="34290" marB="3429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tr-TR" sz="1200" b="1" kern="1200" dirty="0" smtClean="0">
                          <a:solidFill>
                            <a:schemeClr val="tx1"/>
                          </a:solidFill>
                          <a:effectLst/>
                          <a:latin typeface="Times New Roman" pitchFamily="18" charset="0"/>
                          <a:ea typeface="+mn-ea"/>
                          <a:cs typeface="Times New Roman" pitchFamily="18" charset="0"/>
                        </a:rPr>
                        <a:t>Giderler</a:t>
                      </a:r>
                      <a:r>
                        <a:rPr lang="tr-TR" sz="1200" b="1" kern="1200" baseline="0" dirty="0" smtClean="0">
                          <a:solidFill>
                            <a:schemeClr val="tx1"/>
                          </a:solidFill>
                          <a:effectLst/>
                          <a:latin typeface="Times New Roman" pitchFamily="18" charset="0"/>
                          <a:ea typeface="+mn-ea"/>
                          <a:cs typeface="Times New Roman" pitchFamily="18" charset="0"/>
                        </a:rPr>
                        <a:t> </a:t>
                      </a:r>
                      <a:r>
                        <a:rPr lang="tr-TR" sz="1200" b="0" kern="1200" dirty="0" smtClean="0">
                          <a:solidFill>
                            <a:schemeClr val="tx1"/>
                          </a:solidFill>
                          <a:effectLst/>
                          <a:latin typeface="Times New Roman" pitchFamily="18" charset="0"/>
                          <a:ea typeface="+mn-ea"/>
                          <a:cs typeface="Times New Roman" pitchFamily="18" charset="0"/>
                        </a:rPr>
                        <a:t>(</a:t>
                      </a:r>
                      <a:r>
                        <a:rPr lang="tr-TR" sz="1200" b="0" kern="1200" dirty="0">
                          <a:solidFill>
                            <a:schemeClr val="tx1"/>
                          </a:solidFill>
                          <a:latin typeface="Times New Roman" pitchFamily="18" charset="0"/>
                          <a:cs typeface="Times New Roman" pitchFamily="18" charset="0"/>
                        </a:rPr>
                        <a:t>₺)</a:t>
                      </a:r>
                      <a:endParaRPr lang="tr-TR" sz="1200" b="1" kern="1200" dirty="0">
                        <a:solidFill>
                          <a:schemeClr val="tx1"/>
                        </a:solidFill>
                        <a:effectLst/>
                        <a:latin typeface="Times New Roman" pitchFamily="18" charset="0"/>
                        <a:ea typeface="+mn-ea"/>
                        <a:cs typeface="Times New Roman" pitchFamily="18" charset="0"/>
                      </a:endParaRPr>
                    </a:p>
                  </a:txBody>
                  <a:tcPr marT="34290" marB="34290" anchor="ctr" horzOverflow="overflow">
                    <a:lnR w="12700" cap="flat" cmpd="sng" algn="ctr">
                      <a:solidFill>
                        <a:schemeClr val="tx2"/>
                      </a:solidFill>
                      <a:prstDash val="solid"/>
                      <a:round/>
                      <a:headEnd type="none" w="med" len="med"/>
                      <a:tailEnd type="none" w="med" len="med"/>
                    </a:lnR>
                  </a:tcPr>
                </a:tc>
                <a:extLst>
                  <a:ext uri="{0D108BD9-81ED-4DB2-BD59-A6C34878D82A}">
                    <a16:rowId xmlns="" xmlns:a16="http://schemas.microsoft.com/office/drawing/2014/main" val="10001"/>
                  </a:ext>
                </a:extLst>
              </a:tr>
              <a:tr h="35067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lang="tr-TR" sz="1200" b="0" kern="1200" dirty="0">
                          <a:solidFill>
                            <a:schemeClr val="tx1"/>
                          </a:solidFill>
                          <a:effectLst/>
                          <a:latin typeface="Times New Roman" pitchFamily="18" charset="0"/>
                          <a:ea typeface="+mn-ea"/>
                          <a:cs typeface="Times New Roman" pitchFamily="18" charset="0"/>
                        </a:rPr>
                        <a:t>2016</a:t>
                      </a:r>
                      <a:r>
                        <a:rPr lang="tr-TR" sz="1200" b="0" kern="1200" baseline="0" dirty="0">
                          <a:solidFill>
                            <a:schemeClr val="tx1"/>
                          </a:solidFill>
                          <a:effectLst/>
                          <a:latin typeface="Times New Roman" pitchFamily="18" charset="0"/>
                          <a:ea typeface="+mn-ea"/>
                          <a:cs typeface="Times New Roman" pitchFamily="18" charset="0"/>
                        </a:rPr>
                        <a:t> </a:t>
                      </a:r>
                      <a:endParaRPr lang="tr-TR" sz="1200" b="0" kern="1200" dirty="0">
                        <a:solidFill>
                          <a:schemeClr val="tx1"/>
                        </a:solidFill>
                        <a:effectLst/>
                        <a:latin typeface="Times New Roman" pitchFamily="18" charset="0"/>
                        <a:ea typeface="+mn-ea"/>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tr-TR" sz="1200" b="0" kern="1200" dirty="0" smtClean="0">
                          <a:solidFill>
                            <a:schemeClr val="tx1"/>
                          </a:solidFill>
                          <a:effectLst/>
                          <a:latin typeface="Times New Roman" pitchFamily="18" charset="0"/>
                          <a:ea typeface="+mn-ea"/>
                          <a:cs typeface="Times New Roman" pitchFamily="18" charset="0"/>
                        </a:rPr>
                        <a:t>25.146.285,83</a:t>
                      </a:r>
                    </a:p>
                  </a:txBody>
                  <a:tcPr marL="68591" marR="68591"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cap="none" normalizeH="0" baseline="0" dirty="0" smtClean="0">
                          <a:ln>
                            <a:noFill/>
                          </a:ln>
                          <a:solidFill>
                            <a:schemeClr val="tx1"/>
                          </a:solidFill>
                          <a:effectLst/>
                          <a:latin typeface="Times New Roman" pitchFamily="18" charset="0"/>
                          <a:cs typeface="Times New Roman" pitchFamily="18" charset="0"/>
                        </a:rPr>
                        <a:t>50.741.003,80</a:t>
                      </a:r>
                    </a:p>
                  </a:txBody>
                  <a:tcPr marL="68591" marR="68591" marT="0" marB="0" anchor="ctr">
                    <a:lnR w="12700" cap="flat" cmpd="sng" algn="ctr">
                      <a:solidFill>
                        <a:schemeClr val="tx2"/>
                      </a:solidFill>
                      <a:prstDash val="solid"/>
                      <a:round/>
                      <a:headEnd type="none" w="med" len="med"/>
                      <a:tailEnd type="none" w="med" len="med"/>
                    </a:lnR>
                  </a:tcPr>
                </a:tc>
                <a:extLst>
                  <a:ext uri="{0D108BD9-81ED-4DB2-BD59-A6C34878D82A}">
                    <a16:rowId xmlns="" xmlns:a16="http://schemas.microsoft.com/office/drawing/2014/main" val="10002"/>
                  </a:ext>
                </a:extLst>
              </a:tr>
              <a:tr h="2871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lang="tr-TR" sz="1200" b="0" kern="1200" dirty="0" smtClean="0">
                          <a:solidFill>
                            <a:schemeClr val="tx1"/>
                          </a:solidFill>
                          <a:effectLst/>
                          <a:latin typeface="Times New Roman" pitchFamily="18" charset="0"/>
                          <a:ea typeface="+mn-ea"/>
                          <a:cs typeface="Times New Roman" pitchFamily="18" charset="0"/>
                        </a:rPr>
                        <a:t>2017</a:t>
                      </a:r>
                      <a:r>
                        <a:rPr lang="tr-TR" sz="1200" b="0" kern="1200" baseline="0" dirty="0" smtClean="0">
                          <a:solidFill>
                            <a:schemeClr val="tx1"/>
                          </a:solidFill>
                          <a:effectLst/>
                          <a:latin typeface="Times New Roman" pitchFamily="18" charset="0"/>
                          <a:ea typeface="+mn-ea"/>
                          <a:cs typeface="Times New Roman" pitchFamily="18" charset="0"/>
                        </a:rPr>
                        <a:t> </a:t>
                      </a:r>
                      <a:endParaRPr lang="tr-TR" sz="1200" b="0" kern="1200" dirty="0">
                        <a:solidFill>
                          <a:schemeClr val="tx1"/>
                        </a:solidFill>
                        <a:effectLst/>
                        <a:latin typeface="Times New Roman" pitchFamily="18" charset="0"/>
                        <a:ea typeface="+mn-ea"/>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tr-TR" sz="1200" b="0" kern="1200" dirty="0" smtClean="0">
                          <a:solidFill>
                            <a:schemeClr val="tx1"/>
                          </a:solidFill>
                          <a:effectLst/>
                          <a:latin typeface="Times New Roman" pitchFamily="18" charset="0"/>
                          <a:ea typeface="+mn-ea"/>
                          <a:cs typeface="Times New Roman" pitchFamily="18" charset="0"/>
                        </a:rPr>
                        <a:t>26.309.519,21</a:t>
                      </a:r>
                    </a:p>
                  </a:txBody>
                  <a:tcPr marL="68591" marR="68591"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0" kern="1200" dirty="0" smtClean="0">
                          <a:solidFill>
                            <a:schemeClr val="tx1"/>
                          </a:solidFill>
                          <a:effectLst/>
                          <a:latin typeface="Times New Roman" pitchFamily="18" charset="0"/>
                          <a:ea typeface="+mn-ea"/>
                          <a:cs typeface="Times New Roman" pitchFamily="18" charset="0"/>
                        </a:rPr>
                        <a:t>55.044.280,42</a:t>
                      </a:r>
                    </a:p>
                  </a:txBody>
                  <a:tcPr marL="68591" marR="68591" marT="0" marB="0" anchor="ctr">
                    <a:lnR w="12700" cap="flat" cmpd="sng" algn="ctr">
                      <a:solidFill>
                        <a:schemeClr val="tx2"/>
                      </a:solidFill>
                      <a:prstDash val="solid"/>
                      <a:round/>
                      <a:headEnd type="none" w="med" len="med"/>
                      <a:tailEnd type="none" w="med" len="med"/>
                    </a:lnR>
                  </a:tcPr>
                </a:tc>
                <a:extLst>
                  <a:ext uri="{0D108BD9-81ED-4DB2-BD59-A6C34878D82A}">
                    <a16:rowId xmlns="" xmlns:a16="http://schemas.microsoft.com/office/drawing/2014/main" val="10003"/>
                  </a:ext>
                </a:extLst>
              </a:tr>
              <a:tr h="2871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lang="tr-TR" sz="1200" b="0" kern="1200" dirty="0" smtClean="0">
                          <a:solidFill>
                            <a:schemeClr val="tx1"/>
                          </a:solidFill>
                          <a:effectLst/>
                          <a:latin typeface="Times New Roman" pitchFamily="18" charset="0"/>
                          <a:ea typeface="+mn-ea"/>
                          <a:cs typeface="Times New Roman" pitchFamily="18" charset="0"/>
                        </a:rPr>
                        <a:t>2018</a:t>
                      </a:r>
                      <a:endParaRPr lang="tr-TR" sz="1200" b="0" kern="1200" dirty="0">
                        <a:solidFill>
                          <a:schemeClr val="tx1"/>
                        </a:solidFill>
                        <a:effectLst/>
                        <a:latin typeface="Times New Roman" pitchFamily="18" charset="0"/>
                        <a:ea typeface="+mn-ea"/>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tr-TR" sz="1200" b="0" kern="1200" dirty="0" smtClean="0">
                          <a:solidFill>
                            <a:schemeClr val="tx1"/>
                          </a:solidFill>
                          <a:effectLst/>
                          <a:latin typeface="Times New Roman" pitchFamily="18" charset="0"/>
                          <a:ea typeface="+mn-ea"/>
                          <a:cs typeface="Times New Roman" pitchFamily="18" charset="0"/>
                        </a:rPr>
                        <a:t>30.871.305,67</a:t>
                      </a:r>
                    </a:p>
                  </a:txBody>
                  <a:tcPr marL="68591" marR="68591"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0" kern="1200" dirty="0" smtClean="0">
                          <a:solidFill>
                            <a:schemeClr val="tx1"/>
                          </a:solidFill>
                          <a:effectLst/>
                          <a:latin typeface="Times New Roman" pitchFamily="18" charset="0"/>
                          <a:ea typeface="+mn-ea"/>
                          <a:cs typeface="Times New Roman" pitchFamily="18" charset="0"/>
                        </a:rPr>
                        <a:t>62.407.918,95</a:t>
                      </a:r>
                    </a:p>
                  </a:txBody>
                  <a:tcPr marL="68591" marR="68591" marT="0" marB="0" anchor="ctr">
                    <a:lnR w="12700" cap="flat" cmpd="sng" algn="ctr">
                      <a:solidFill>
                        <a:schemeClr val="tx2"/>
                      </a:solidFill>
                      <a:prstDash val="solid"/>
                      <a:round/>
                      <a:headEnd type="none" w="med" len="med"/>
                      <a:tailEnd type="none" w="med" len="med"/>
                    </a:lnR>
                  </a:tcPr>
                </a:tc>
                <a:extLst>
                  <a:ext uri="{0D108BD9-81ED-4DB2-BD59-A6C34878D82A}">
                    <a16:rowId xmlns="" xmlns:a16="http://schemas.microsoft.com/office/drawing/2014/main" val="10004"/>
                  </a:ext>
                </a:extLst>
              </a:tr>
              <a:tr h="2871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lang="tr-TR" sz="1200" b="0" kern="1200" dirty="0" smtClean="0">
                          <a:solidFill>
                            <a:schemeClr val="tx1"/>
                          </a:solidFill>
                          <a:effectLst/>
                          <a:latin typeface="Times New Roman" pitchFamily="18" charset="0"/>
                          <a:ea typeface="+mn-ea"/>
                          <a:cs typeface="Times New Roman" pitchFamily="18" charset="0"/>
                        </a:rPr>
                        <a:t>2019</a:t>
                      </a:r>
                      <a:endParaRPr lang="tr-TR" sz="1200" b="0" kern="1200" dirty="0">
                        <a:solidFill>
                          <a:schemeClr val="tx1"/>
                        </a:solidFill>
                        <a:effectLst/>
                        <a:latin typeface="Times New Roman" pitchFamily="18" charset="0"/>
                        <a:ea typeface="+mn-ea"/>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tr-TR" sz="1200" b="0" kern="1200" dirty="0" smtClean="0">
                          <a:solidFill>
                            <a:schemeClr val="tx1"/>
                          </a:solidFill>
                          <a:effectLst/>
                          <a:latin typeface="Times New Roman" pitchFamily="18" charset="0"/>
                          <a:ea typeface="+mn-ea"/>
                          <a:cs typeface="Times New Roman" pitchFamily="18" charset="0"/>
                        </a:rPr>
                        <a:t>36.563.828,08</a:t>
                      </a:r>
                    </a:p>
                  </a:txBody>
                  <a:tcPr marL="68591" marR="68591"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0" kern="1200" dirty="0" smtClean="0">
                          <a:solidFill>
                            <a:schemeClr val="tx1"/>
                          </a:solidFill>
                          <a:effectLst/>
                          <a:latin typeface="Times New Roman" pitchFamily="18" charset="0"/>
                          <a:ea typeface="+mn-ea"/>
                          <a:cs typeface="Times New Roman" pitchFamily="18" charset="0"/>
                        </a:rPr>
                        <a:t>73.457.663,41</a:t>
                      </a:r>
                    </a:p>
                  </a:txBody>
                  <a:tcPr marL="68591" marR="68591" marT="0" marB="0" anchor="ctr">
                    <a:lnR w="12700" cap="flat" cmpd="sng" algn="ctr">
                      <a:solidFill>
                        <a:schemeClr val="tx2"/>
                      </a:solidFill>
                      <a:prstDash val="solid"/>
                      <a:round/>
                      <a:headEnd type="none" w="med" len="med"/>
                      <a:tailEnd type="none" w="med" len="med"/>
                    </a:lnR>
                  </a:tcPr>
                </a:tc>
                <a:extLst>
                  <a:ext uri="{0D108BD9-81ED-4DB2-BD59-A6C34878D82A}">
                    <a16:rowId xmlns="" xmlns:a16="http://schemas.microsoft.com/office/drawing/2014/main" val="10005"/>
                  </a:ext>
                </a:extLst>
              </a:tr>
              <a:tr h="32095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lang="tr-TR" sz="1200" b="0" kern="1200" dirty="0" smtClean="0">
                          <a:solidFill>
                            <a:schemeClr val="tx1"/>
                          </a:solidFill>
                          <a:effectLst/>
                          <a:latin typeface="Times New Roman" pitchFamily="18" charset="0"/>
                          <a:ea typeface="+mn-ea"/>
                          <a:cs typeface="Times New Roman" pitchFamily="18" charset="0"/>
                        </a:rPr>
                        <a:t>2020 (Haziran)</a:t>
                      </a:r>
                      <a:endParaRPr lang="tr-TR" sz="1200" b="0" kern="1200" dirty="0">
                        <a:solidFill>
                          <a:schemeClr val="tx1"/>
                        </a:solidFill>
                        <a:effectLst/>
                        <a:latin typeface="Times New Roman" pitchFamily="18" charset="0"/>
                        <a:ea typeface="+mn-ea"/>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tr-TR" sz="1200" b="0" kern="1200" dirty="0" smtClean="0">
                          <a:solidFill>
                            <a:schemeClr val="tx1"/>
                          </a:solidFill>
                          <a:effectLst/>
                          <a:latin typeface="Times New Roman" pitchFamily="18" charset="0"/>
                          <a:ea typeface="+mn-ea"/>
                          <a:cs typeface="Times New Roman" pitchFamily="18" charset="0"/>
                        </a:rPr>
                        <a:t>15.811.835,06</a:t>
                      </a:r>
                    </a:p>
                  </a:txBody>
                  <a:tcPr marL="68591" marR="68591"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0" kern="1200" dirty="0" smtClean="0">
                          <a:solidFill>
                            <a:schemeClr val="tx1"/>
                          </a:solidFill>
                          <a:effectLst/>
                          <a:latin typeface="Times New Roman" pitchFamily="18" charset="0"/>
                          <a:ea typeface="+mn-ea"/>
                          <a:cs typeface="Times New Roman" pitchFamily="18" charset="0"/>
                        </a:rPr>
                        <a:t>40.198.683,97</a:t>
                      </a:r>
                    </a:p>
                  </a:txBody>
                  <a:tcPr marL="68591" marR="68591" marT="0" marB="0" anchor="ctr">
                    <a:lnR w="12700" cap="flat" cmpd="sng" algn="ctr">
                      <a:solidFill>
                        <a:schemeClr val="tx2"/>
                      </a:solidFill>
                      <a:prstDash val="solid"/>
                      <a:round/>
                      <a:headEnd type="none" w="med" len="med"/>
                      <a:tailEnd type="none" w="med" len="med"/>
                    </a:lnR>
                  </a:tcPr>
                </a:tc>
              </a:tr>
            </a:tbl>
          </a:graphicData>
        </a:graphic>
      </p:graphicFrame>
      <p:graphicFrame>
        <p:nvGraphicFramePr>
          <p:cNvPr id="13" name="Group 232"/>
          <p:cNvGraphicFramePr>
            <a:graphicFrameLocks noGrp="1"/>
          </p:cNvGraphicFramePr>
          <p:nvPr>
            <p:extLst>
              <p:ext uri="{D42A27DB-BD31-4B8C-83A1-F6EECF244321}">
                <p14:modId xmlns:p14="http://schemas.microsoft.com/office/powerpoint/2010/main" xmlns="" val="4078612321"/>
              </p:ext>
            </p:extLst>
          </p:nvPr>
        </p:nvGraphicFramePr>
        <p:xfrm>
          <a:off x="142844" y="3579861"/>
          <a:ext cx="8929750" cy="1280152"/>
        </p:xfrm>
        <a:graphic>
          <a:graphicData uri="http://schemas.openxmlformats.org/drawingml/2006/table">
            <a:tbl>
              <a:tblPr bandRow="1">
                <a:tableStyleId>{21E4AEA4-8DFA-4A89-87EB-49C32662AFE0}</a:tableStyleId>
              </a:tblPr>
              <a:tblGrid>
                <a:gridCol w="1349928">
                  <a:extLst>
                    <a:ext uri="{9D8B030D-6E8A-4147-A177-3AD203B41FA5}">
                      <a16:colId xmlns="" xmlns:a16="http://schemas.microsoft.com/office/drawing/2014/main" val="20000"/>
                    </a:ext>
                  </a:extLst>
                </a:gridCol>
                <a:gridCol w="1500955">
                  <a:extLst>
                    <a:ext uri="{9D8B030D-6E8A-4147-A177-3AD203B41FA5}">
                      <a16:colId xmlns="" xmlns:a16="http://schemas.microsoft.com/office/drawing/2014/main" val="20001"/>
                    </a:ext>
                  </a:extLst>
                </a:gridCol>
                <a:gridCol w="1951241">
                  <a:extLst>
                    <a:ext uri="{9D8B030D-6E8A-4147-A177-3AD203B41FA5}">
                      <a16:colId xmlns="" xmlns:a16="http://schemas.microsoft.com/office/drawing/2014/main" val="20002"/>
                    </a:ext>
                  </a:extLst>
                </a:gridCol>
                <a:gridCol w="2026289">
                  <a:extLst>
                    <a:ext uri="{9D8B030D-6E8A-4147-A177-3AD203B41FA5}">
                      <a16:colId xmlns="" xmlns:a16="http://schemas.microsoft.com/office/drawing/2014/main" val="20003"/>
                    </a:ext>
                  </a:extLst>
                </a:gridCol>
                <a:gridCol w="2101337">
                  <a:extLst>
                    <a:ext uri="{9D8B030D-6E8A-4147-A177-3AD203B41FA5}">
                      <a16:colId xmlns="" xmlns:a16="http://schemas.microsoft.com/office/drawing/2014/main" val="20004"/>
                    </a:ext>
                  </a:extLst>
                </a:gridCol>
              </a:tblGrid>
              <a:tr h="239996">
                <a:tc gridSpan="5">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lang="tr-TR" sz="1400" b="1" kern="1200" dirty="0">
                          <a:solidFill>
                            <a:schemeClr val="tx1"/>
                          </a:solidFill>
                          <a:effectLst/>
                          <a:latin typeface="Times New Roman" pitchFamily="18" charset="0"/>
                          <a:ea typeface="+mn-ea"/>
                          <a:cs typeface="Times New Roman" pitchFamily="18" charset="0"/>
                        </a:rPr>
                        <a:t>VERGİ MÜKELLEF </a:t>
                      </a:r>
                      <a:r>
                        <a:rPr lang="tr-TR" sz="1400" b="1" kern="1200" dirty="0" smtClean="0">
                          <a:solidFill>
                            <a:schemeClr val="tx1"/>
                          </a:solidFill>
                          <a:effectLst/>
                          <a:latin typeface="Times New Roman" pitchFamily="18" charset="0"/>
                          <a:ea typeface="+mn-ea"/>
                          <a:cs typeface="Times New Roman" pitchFamily="18" charset="0"/>
                        </a:rPr>
                        <a:t>SAYILARI  Haziran  2020</a:t>
                      </a:r>
                      <a:endParaRPr lang="tr-TR" sz="1400" b="0" kern="1200" dirty="0">
                        <a:solidFill>
                          <a:schemeClr val="tx1"/>
                        </a:solidFill>
                        <a:effectLst/>
                        <a:latin typeface="Times New Roman" pitchFamily="18" charset="0"/>
                        <a:ea typeface="+mn-ea"/>
                        <a:cs typeface="Times New Roman" pitchFamily="18" charset="0"/>
                      </a:endParaRPr>
                    </a:p>
                  </a:txBody>
                  <a:tcPr marT="34290" marB="34290"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 xmlns:a16="http://schemas.microsoft.com/office/drawing/2014/main" val="10000"/>
                  </a:ext>
                </a:extLst>
              </a:tr>
              <a:tr h="784852">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lang="tr-TR" sz="1400" b="1" kern="1200" dirty="0">
                          <a:effectLst/>
                          <a:latin typeface="Times New Roman" pitchFamily="18" charset="0"/>
                          <a:cs typeface="Times New Roman" pitchFamily="18" charset="0"/>
                        </a:rPr>
                        <a:t>Gelir Vergisi</a:t>
                      </a:r>
                      <a:endParaRPr lang="tr-TR" sz="1400" b="1" kern="1200" dirty="0">
                        <a:solidFill>
                          <a:schemeClr val="dk1"/>
                        </a:solidFill>
                        <a:effectLst/>
                        <a:latin typeface="Times New Roman" pitchFamily="18" charset="0"/>
                        <a:ea typeface="+mn-ea"/>
                        <a:cs typeface="Times New Roman" pitchFamily="18" charset="0"/>
                      </a:endParaRPr>
                    </a:p>
                  </a:txBody>
                  <a:tcPr marT="34290" marB="34290" anchor="ctr" horzOverflow="overflow">
                    <a:lnL w="12700" cap="flat" cmpd="sng" algn="ctr">
                      <a:solidFill>
                        <a:schemeClr val="tx2"/>
                      </a:solidFill>
                      <a:prstDash val="solid"/>
                      <a:round/>
                      <a:headEnd type="none" w="med" len="med"/>
                      <a:tailEnd type="none" w="med" len="med"/>
                    </a:ln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lang="tr-TR" sz="1400" b="1" kern="1200" dirty="0" smtClean="0">
                          <a:solidFill>
                            <a:schemeClr val="tx1"/>
                          </a:solidFill>
                          <a:effectLst/>
                          <a:latin typeface="Times New Roman" pitchFamily="18" charset="0"/>
                          <a:cs typeface="Times New Roman" pitchFamily="18" charset="0"/>
                        </a:rPr>
                        <a:t>Kurumlar</a:t>
                      </a:r>
                    </a:p>
                    <a:p>
                      <a:pPr marL="342900" marR="0" lvl="0" indent="-342900" algn="ctr" defTabSz="914400" rtl="0" eaLnBrk="1" fontAlgn="base" latinLnBrk="0" hangingPunct="1">
                        <a:lnSpc>
                          <a:spcPct val="100000"/>
                        </a:lnSpc>
                        <a:spcBef>
                          <a:spcPct val="0"/>
                        </a:spcBef>
                        <a:spcAft>
                          <a:spcPct val="0"/>
                        </a:spcAft>
                        <a:buClrTx/>
                        <a:buSzTx/>
                        <a:buFontTx/>
                        <a:buNone/>
                        <a:tabLst/>
                        <a:defRPr/>
                      </a:pPr>
                      <a:r>
                        <a:rPr lang="tr-TR" sz="1400" b="1" kern="1200" dirty="0" smtClean="0">
                          <a:solidFill>
                            <a:schemeClr val="tx1"/>
                          </a:solidFill>
                          <a:effectLst/>
                          <a:latin typeface="Times New Roman" pitchFamily="18" charset="0"/>
                          <a:cs typeface="Times New Roman" pitchFamily="18" charset="0"/>
                        </a:rPr>
                        <a:t>Vergisi  </a:t>
                      </a:r>
                      <a:endParaRPr lang="tr-TR" sz="1400" b="1" kern="1200" dirty="0">
                        <a:solidFill>
                          <a:schemeClr val="tx1"/>
                        </a:solidFill>
                        <a:effectLst/>
                        <a:latin typeface="Times New Roman" pitchFamily="18" charset="0"/>
                        <a:ea typeface="+mn-ea"/>
                        <a:cs typeface="Times New Roman" pitchFamily="18" charset="0"/>
                      </a:endParaRPr>
                    </a:p>
                  </a:txBody>
                  <a:tcPr marT="34290" marB="34290"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lang="tr-TR" sz="1400" b="1" kern="1200" dirty="0">
                          <a:solidFill>
                            <a:schemeClr val="tx1"/>
                          </a:solidFill>
                          <a:effectLst/>
                          <a:latin typeface="Times New Roman" pitchFamily="18" charset="0"/>
                          <a:cs typeface="Times New Roman" pitchFamily="18" charset="0"/>
                        </a:rPr>
                        <a:t>Katma Değer Vergisi</a:t>
                      </a:r>
                      <a:endParaRPr lang="tr-TR" sz="1400" b="1" kern="1200" dirty="0">
                        <a:solidFill>
                          <a:schemeClr val="tx1"/>
                        </a:solidFill>
                        <a:effectLst/>
                        <a:latin typeface="Times New Roman" pitchFamily="18" charset="0"/>
                        <a:ea typeface="+mn-ea"/>
                        <a:cs typeface="Times New Roman" pitchFamily="18" charset="0"/>
                      </a:endParaRPr>
                    </a:p>
                  </a:txBody>
                  <a:tcPr marT="34290" marB="34290"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lang="tr-TR" sz="1400" b="1" kern="1200" dirty="0">
                        <a:solidFill>
                          <a:schemeClr val="tx1"/>
                        </a:solidFill>
                        <a:effectLst/>
                        <a:latin typeface="Times New Roman" pitchFamily="18" charset="0"/>
                        <a:ea typeface="+mn-ea"/>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defRPr/>
                      </a:pPr>
                      <a:r>
                        <a:rPr lang="tr-TR" sz="1400" b="1" kern="1200" dirty="0">
                          <a:solidFill>
                            <a:schemeClr val="tx1"/>
                          </a:solidFill>
                          <a:effectLst/>
                          <a:latin typeface="Times New Roman" pitchFamily="18" charset="0"/>
                          <a:ea typeface="+mn-ea"/>
                          <a:cs typeface="Times New Roman" pitchFamily="18" charset="0"/>
                        </a:rPr>
                        <a:t>Motorlu Taşıtlar </a:t>
                      </a:r>
                      <a:r>
                        <a:rPr lang="tr-TR" sz="1400" b="1" kern="1200" dirty="0">
                          <a:solidFill>
                            <a:schemeClr val="tx1"/>
                          </a:solidFill>
                          <a:effectLst/>
                          <a:latin typeface="Times New Roman" pitchFamily="18" charset="0"/>
                          <a:cs typeface="Times New Roman" pitchFamily="18" charset="0"/>
                        </a:rPr>
                        <a:t>Vergisi</a:t>
                      </a:r>
                      <a:endParaRPr lang="tr-TR" sz="1400" b="1" kern="1200" dirty="0">
                        <a:solidFill>
                          <a:schemeClr val="tx1"/>
                        </a:solidFill>
                        <a:effectLst/>
                        <a:latin typeface="Times New Roman" pitchFamily="18" charset="0"/>
                        <a:ea typeface="+mn-ea"/>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lang="tr-TR" sz="1400" b="1" kern="1200" dirty="0">
                        <a:solidFill>
                          <a:schemeClr val="tx1"/>
                        </a:solidFill>
                        <a:effectLst/>
                        <a:latin typeface="Times New Roman" pitchFamily="18" charset="0"/>
                        <a:ea typeface="+mn-ea"/>
                        <a:cs typeface="Times New Roman" pitchFamily="18" charset="0"/>
                      </a:endParaRPr>
                    </a:p>
                  </a:txBody>
                  <a:tcPr marT="34290" marB="34290"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lang="tr-TR" sz="1400" b="1" kern="1200" dirty="0">
                        <a:solidFill>
                          <a:schemeClr val="tx1"/>
                        </a:solidFill>
                        <a:effectLst/>
                        <a:latin typeface="Times New Roman" pitchFamily="18" charset="0"/>
                        <a:ea typeface="+mn-ea"/>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lang="tr-TR" sz="1400" b="1" kern="1200" dirty="0">
                          <a:solidFill>
                            <a:schemeClr val="tx1"/>
                          </a:solidFill>
                          <a:effectLst/>
                          <a:latin typeface="Times New Roman" pitchFamily="18" charset="0"/>
                          <a:ea typeface="+mn-ea"/>
                          <a:cs typeface="Times New Roman" pitchFamily="18" charset="0"/>
                        </a:rPr>
                        <a:t>Toplam Mükellef Sayısı</a:t>
                      </a:r>
                    </a:p>
                    <a:p>
                      <a:pPr marL="342900" marR="0" lvl="0" indent="-342900" algn="ctr" defTabSz="914400" rtl="0" eaLnBrk="1" fontAlgn="base" latinLnBrk="0" hangingPunct="1">
                        <a:lnSpc>
                          <a:spcPct val="100000"/>
                        </a:lnSpc>
                        <a:spcBef>
                          <a:spcPct val="0"/>
                        </a:spcBef>
                        <a:spcAft>
                          <a:spcPct val="0"/>
                        </a:spcAft>
                        <a:buClrTx/>
                        <a:buSzTx/>
                        <a:buFontTx/>
                        <a:buNone/>
                        <a:tabLst/>
                      </a:pPr>
                      <a:endParaRPr lang="tr-TR" sz="1400" b="1" kern="1200" dirty="0">
                        <a:solidFill>
                          <a:schemeClr val="tx1"/>
                        </a:solidFill>
                        <a:effectLst/>
                        <a:latin typeface="Times New Roman" pitchFamily="18" charset="0"/>
                        <a:ea typeface="+mn-ea"/>
                        <a:cs typeface="Times New Roman" pitchFamily="18" charset="0"/>
                      </a:endParaRPr>
                    </a:p>
                  </a:txBody>
                  <a:tcPr marT="34290" marB="34290" anchor="ctr" horzOverflow="overflow">
                    <a:lnR w="12700" cap="flat" cmpd="sng" algn="ctr">
                      <a:solidFill>
                        <a:schemeClr val="tx2"/>
                      </a:solidFill>
                      <a:prstDash val="solid"/>
                      <a:round/>
                      <a:headEnd type="none" w="med" len="med"/>
                      <a:tailEnd type="none" w="med" len="med"/>
                    </a:lnR>
                  </a:tcPr>
                </a:tc>
                <a:extLst>
                  <a:ext uri="{0D108BD9-81ED-4DB2-BD59-A6C34878D82A}">
                    <a16:rowId xmlns="" xmlns:a16="http://schemas.microsoft.com/office/drawing/2014/main" val="10001"/>
                  </a:ext>
                </a:extLst>
              </a:tr>
              <a:tr h="181619">
                <a:tc>
                  <a:txBody>
                    <a:bodyPr/>
                    <a:lstStyle/>
                    <a:p>
                      <a:pPr algn="ctr">
                        <a:spcAft>
                          <a:spcPts val="0"/>
                        </a:spcAft>
                      </a:pPr>
                      <a:r>
                        <a:rPr lang="tr-TR" sz="1400" b="0" kern="1200" dirty="0" smtClean="0">
                          <a:solidFill>
                            <a:schemeClr val="dk1"/>
                          </a:solidFill>
                          <a:effectLst/>
                          <a:latin typeface="Times New Roman" pitchFamily="18" charset="0"/>
                          <a:ea typeface="+mn-ea"/>
                          <a:cs typeface="Times New Roman" pitchFamily="18" charset="0"/>
                        </a:rPr>
                        <a:t>2.375</a:t>
                      </a:r>
                      <a:endParaRPr lang="tr-TR" sz="1400" b="0" kern="1200" dirty="0">
                        <a:solidFill>
                          <a:schemeClr val="dk1"/>
                        </a:solidFill>
                        <a:effectLst/>
                        <a:latin typeface="Times New Roman" pitchFamily="18" charset="0"/>
                        <a:ea typeface="+mn-ea"/>
                        <a:cs typeface="Times New Roman" pitchFamily="18" charset="0"/>
                      </a:endParaRPr>
                    </a:p>
                  </a:txBody>
                  <a:tcPr marL="0" marR="0" marT="0" marB="0" anchor="ctr">
                    <a:lnL w="12700" cap="flat" cmpd="sng" algn="ctr">
                      <a:solidFill>
                        <a:schemeClr val="tx2"/>
                      </a:solidFill>
                      <a:prstDash val="solid"/>
                      <a:round/>
                      <a:headEnd type="none" w="med" len="med"/>
                      <a:tailEnd type="none" w="med" len="med"/>
                    </a:lnL>
                    <a:lnB w="12700" cap="flat" cmpd="sng" algn="ctr">
                      <a:solidFill>
                        <a:schemeClr val="tx2"/>
                      </a:solidFill>
                      <a:prstDash val="solid"/>
                      <a:round/>
                      <a:headEnd type="none" w="med" len="med"/>
                      <a:tailEnd type="none" w="med" len="med"/>
                    </a:lnB>
                  </a:tcPr>
                </a:tc>
                <a:tc>
                  <a:txBody>
                    <a:bodyPr/>
                    <a:lstStyle/>
                    <a:p>
                      <a:pPr algn="ctr">
                        <a:spcAft>
                          <a:spcPts val="0"/>
                        </a:spcAft>
                      </a:pPr>
                      <a:r>
                        <a:rPr lang="tr-TR" sz="1400" b="0" kern="1200" dirty="0" smtClean="0">
                          <a:solidFill>
                            <a:schemeClr val="tx1"/>
                          </a:solidFill>
                          <a:effectLst/>
                          <a:latin typeface="Times New Roman" pitchFamily="18" charset="0"/>
                          <a:ea typeface="+mn-ea"/>
                          <a:cs typeface="Times New Roman" pitchFamily="18" charset="0"/>
                        </a:rPr>
                        <a:t>184</a:t>
                      </a:r>
                      <a:endParaRPr lang="tr-TR" sz="1400" b="0" kern="1200" dirty="0">
                        <a:solidFill>
                          <a:schemeClr val="tx1"/>
                        </a:solidFill>
                        <a:effectLst/>
                        <a:latin typeface="Times New Roman" pitchFamily="18" charset="0"/>
                        <a:ea typeface="+mn-ea"/>
                        <a:cs typeface="Times New Roman" pitchFamily="18" charset="0"/>
                      </a:endParaRPr>
                    </a:p>
                  </a:txBody>
                  <a:tcPr marL="0" marR="0" marT="0" marB="0" anchor="ctr">
                    <a:lnB w="12700" cap="flat" cmpd="sng" algn="ctr">
                      <a:solidFill>
                        <a:schemeClr val="tx2"/>
                      </a:solidFill>
                      <a:prstDash val="solid"/>
                      <a:round/>
                      <a:headEnd type="none" w="med" len="med"/>
                      <a:tailEnd type="none" w="med" len="med"/>
                    </a:lnB>
                  </a:tcPr>
                </a:tc>
                <a:tc>
                  <a:txBody>
                    <a:bodyPr/>
                    <a:lstStyle/>
                    <a:p>
                      <a:pPr algn="ctr">
                        <a:spcAft>
                          <a:spcPts val="0"/>
                        </a:spcAft>
                      </a:pPr>
                      <a:r>
                        <a:rPr lang="tr-TR" sz="1400" b="0" kern="1200" dirty="0" smtClean="0">
                          <a:solidFill>
                            <a:schemeClr val="tx1"/>
                          </a:solidFill>
                          <a:effectLst/>
                          <a:latin typeface="Times New Roman" pitchFamily="18" charset="0"/>
                          <a:ea typeface="+mn-ea"/>
                          <a:cs typeface="Times New Roman" pitchFamily="18" charset="0"/>
                        </a:rPr>
                        <a:t>832</a:t>
                      </a:r>
                      <a:endParaRPr lang="tr-TR" sz="1400" b="0" kern="1200" dirty="0">
                        <a:solidFill>
                          <a:schemeClr val="tx1"/>
                        </a:solidFill>
                        <a:effectLst/>
                        <a:latin typeface="Times New Roman" pitchFamily="18" charset="0"/>
                        <a:ea typeface="+mn-ea"/>
                        <a:cs typeface="Times New Roman" pitchFamily="18" charset="0"/>
                      </a:endParaRPr>
                    </a:p>
                  </a:txBody>
                  <a:tcPr marL="0" marR="0" marT="0" marB="0" anchor="ctr">
                    <a:lnB w="12700" cap="flat" cmpd="sng" algn="ctr">
                      <a:solidFill>
                        <a:schemeClr val="tx2"/>
                      </a:solidFill>
                      <a:prstDash val="solid"/>
                      <a:round/>
                      <a:headEnd type="none" w="med" len="med"/>
                      <a:tailEnd type="none" w="med" len="med"/>
                    </a:lnB>
                  </a:tcPr>
                </a:tc>
                <a:tc>
                  <a:txBody>
                    <a:bodyPr/>
                    <a:lstStyle/>
                    <a:p>
                      <a:pPr algn="ctr">
                        <a:spcAft>
                          <a:spcPts val="0"/>
                        </a:spcAft>
                      </a:pPr>
                      <a:r>
                        <a:rPr lang="tr-TR" sz="1400" b="0" kern="1200" dirty="0" smtClean="0">
                          <a:solidFill>
                            <a:schemeClr val="tx1"/>
                          </a:solidFill>
                          <a:effectLst/>
                          <a:latin typeface="Times New Roman" pitchFamily="18" charset="0"/>
                          <a:ea typeface="+mn-ea"/>
                          <a:cs typeface="Times New Roman" pitchFamily="18" charset="0"/>
                        </a:rPr>
                        <a:t>11.418</a:t>
                      </a:r>
                      <a:endParaRPr lang="tr-TR" sz="1400" b="0" kern="1200" dirty="0">
                        <a:solidFill>
                          <a:schemeClr val="tx1"/>
                        </a:solidFill>
                        <a:effectLst/>
                        <a:latin typeface="Times New Roman" pitchFamily="18" charset="0"/>
                        <a:ea typeface="+mn-ea"/>
                        <a:cs typeface="Times New Roman" pitchFamily="18" charset="0"/>
                      </a:endParaRPr>
                    </a:p>
                  </a:txBody>
                  <a:tcPr marL="0" marR="0" marT="0" marB="0" anchor="ctr">
                    <a:lnB w="12700" cap="flat" cmpd="sng" algn="ctr">
                      <a:solidFill>
                        <a:schemeClr val="tx2"/>
                      </a:solidFill>
                      <a:prstDash val="solid"/>
                      <a:round/>
                      <a:headEnd type="none" w="med" len="med"/>
                      <a:tailEnd type="none" w="med" len="med"/>
                    </a:lnB>
                  </a:tcPr>
                </a:tc>
                <a:tc>
                  <a:txBody>
                    <a:bodyPr/>
                    <a:lstStyle/>
                    <a:p>
                      <a:pPr algn="ctr">
                        <a:spcAft>
                          <a:spcPts val="0"/>
                        </a:spcAft>
                      </a:pPr>
                      <a:r>
                        <a:rPr lang="tr-TR" sz="1400" b="0" kern="1200" dirty="0" smtClean="0">
                          <a:solidFill>
                            <a:schemeClr val="tx1"/>
                          </a:solidFill>
                          <a:effectLst/>
                          <a:latin typeface="Times New Roman" pitchFamily="18" charset="0"/>
                          <a:ea typeface="+mn-ea"/>
                          <a:cs typeface="Times New Roman" pitchFamily="18" charset="0"/>
                        </a:rPr>
                        <a:t>14.809</a:t>
                      </a:r>
                      <a:endParaRPr lang="tr-TR" sz="1400" b="0" kern="1200" dirty="0">
                        <a:solidFill>
                          <a:srgbClr val="FF0000"/>
                        </a:solidFill>
                        <a:effectLst/>
                        <a:latin typeface="Times New Roman" pitchFamily="18" charset="0"/>
                        <a:ea typeface="+mn-ea"/>
                        <a:cs typeface="Times New Roman" pitchFamily="18" charset="0"/>
                      </a:endParaRPr>
                    </a:p>
                  </a:txBody>
                  <a:tcPr marL="0" marR="0" marT="0" marB="0" anchor="ctr">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9" name="Picture 2" descr="http://www.ortakoy.gov.tr/deneme/images/logo.png">
            <a:hlinkClick r:id="rId3"/>
          </p:cNvPr>
          <p:cNvPicPr>
            <a:picLocks noChangeArrowheads="1"/>
          </p:cNvPicPr>
          <p:nvPr/>
        </p:nvPicPr>
        <p:blipFill>
          <a:blip r:embed="rId4" cstate="print"/>
          <a:srcRect/>
          <a:stretch>
            <a:fillRect/>
          </a:stretch>
        </p:blipFill>
        <p:spPr bwMode="auto">
          <a:xfrm>
            <a:off x="0" y="0"/>
            <a:ext cx="763200" cy="734400"/>
          </a:xfrm>
          <a:prstGeom prst="rect">
            <a:avLst/>
          </a:prstGeom>
          <a:noFill/>
        </p:spPr>
      </p:pic>
      <p:graphicFrame>
        <p:nvGraphicFramePr>
          <p:cNvPr id="12" name="11 Grafik"/>
          <p:cNvGraphicFramePr/>
          <p:nvPr/>
        </p:nvGraphicFramePr>
        <p:xfrm>
          <a:off x="4429124" y="928676"/>
          <a:ext cx="4476760" cy="235745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xmlns="" val="30123679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Metin kutusu 9"/>
          <p:cNvSpPr txBox="1">
            <a:spLocks noChangeArrowheads="1"/>
          </p:cNvSpPr>
          <p:nvPr/>
        </p:nvSpPr>
        <p:spPr bwMode="auto">
          <a:xfrm>
            <a:off x="0" y="4964113"/>
            <a:ext cx="9144000" cy="179387"/>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hangingPunct="1"/>
            <a:endParaRPr lang="tr-TR" altLang="tr-TR" b="1">
              <a:solidFill>
                <a:srgbClr val="FFFFFF"/>
              </a:solidFill>
              <a:latin typeface="Calibri" pitchFamily="34" charset="0"/>
            </a:endParaRPr>
          </a:p>
        </p:txBody>
      </p:sp>
      <p:grpSp>
        <p:nvGrpSpPr>
          <p:cNvPr id="2" name="Grup 4"/>
          <p:cNvGrpSpPr/>
          <p:nvPr/>
        </p:nvGrpSpPr>
        <p:grpSpPr>
          <a:xfrm>
            <a:off x="0" y="1"/>
            <a:ext cx="9144000" cy="771548"/>
            <a:chOff x="23878" y="-15305"/>
            <a:chExt cx="9083851" cy="771548"/>
          </a:xfrm>
          <a:solidFill>
            <a:srgbClr val="7030A0"/>
          </a:solidFill>
        </p:grpSpPr>
        <p:sp>
          <p:nvSpPr>
            <p:cNvPr id="6" name="133 Dikdörtgen"/>
            <p:cNvSpPr/>
            <p:nvPr/>
          </p:nvSpPr>
          <p:spPr>
            <a:xfrm>
              <a:off x="23878" y="-15305"/>
              <a:ext cx="9083851"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tr-TR" b="1" dirty="0">
                <a:solidFill>
                  <a:prstClr val="white"/>
                </a:solidFill>
                <a:latin typeface="Arial Narrow" pitchFamily="34" charset="0"/>
              </a:endParaRPr>
            </a:p>
          </p:txBody>
        </p:sp>
        <p:sp>
          <p:nvSpPr>
            <p:cNvPr id="7" name="Metin kutusu 6"/>
            <p:cNvSpPr txBox="1"/>
            <p:nvPr/>
          </p:nvSpPr>
          <p:spPr>
            <a:xfrm>
              <a:off x="5424215" y="212118"/>
              <a:ext cx="3627404" cy="400110"/>
            </a:xfrm>
            <a:prstGeom prst="rect">
              <a:avLst/>
            </a:prstGeom>
            <a:solidFill>
              <a:schemeClr val="tx2"/>
            </a:solidFill>
          </p:spPr>
          <p:txBody>
            <a:bodyPr anchor="ctr">
              <a:spAutoFit/>
            </a:bodyPr>
            <a:lstStyle/>
            <a:p>
              <a:pPr algn="ctr" defTabSz="914400" fontAlgn="auto">
                <a:spcBef>
                  <a:spcPts val="0"/>
                </a:spcBef>
                <a:spcAft>
                  <a:spcPts val="0"/>
                </a:spcAft>
                <a:defRPr/>
              </a:pPr>
              <a:r>
                <a:rPr lang="tr-TR" sz="2000" b="1" dirty="0">
                  <a:solidFill>
                    <a:prstClr val="white"/>
                  </a:solidFill>
                  <a:latin typeface="+mn-lt"/>
                  <a:cs typeface="+mn-cs"/>
                </a:rPr>
                <a:t>İSTİHDAM VE İŞSİZLİK VERİLERİ</a:t>
              </a:r>
            </a:p>
          </p:txBody>
        </p:sp>
      </p:grpSp>
      <p:graphicFrame>
        <p:nvGraphicFramePr>
          <p:cNvPr id="11" name="Group 59"/>
          <p:cNvGraphicFramePr>
            <a:graphicFrameLocks noGrp="1"/>
          </p:cNvGraphicFramePr>
          <p:nvPr>
            <p:extLst>
              <p:ext uri="{D42A27DB-BD31-4B8C-83A1-F6EECF244321}">
                <p14:modId xmlns="" xmlns:p14="http://schemas.microsoft.com/office/powerpoint/2010/main" val="1508099503"/>
              </p:ext>
            </p:extLst>
          </p:nvPr>
        </p:nvGraphicFramePr>
        <p:xfrm>
          <a:off x="142844" y="857238"/>
          <a:ext cx="4714908" cy="3929089"/>
        </p:xfrm>
        <a:graphic>
          <a:graphicData uri="http://schemas.openxmlformats.org/drawingml/2006/table">
            <a:tbl>
              <a:tblPr bandRow="1">
                <a:tableStyleId>{21E4AEA4-8DFA-4A89-87EB-49C32662AFE0}</a:tableStyleId>
              </a:tblPr>
              <a:tblGrid>
                <a:gridCol w="1328077">
                  <a:extLst>
                    <a:ext uri="{9D8B030D-6E8A-4147-A177-3AD203B41FA5}">
                      <a16:colId xmlns:a16="http://schemas.microsoft.com/office/drawing/2014/main" xmlns="" val="20000"/>
                    </a:ext>
                  </a:extLst>
                </a:gridCol>
                <a:gridCol w="2804866">
                  <a:extLst>
                    <a:ext uri="{9D8B030D-6E8A-4147-A177-3AD203B41FA5}">
                      <a16:colId xmlns:a16="http://schemas.microsoft.com/office/drawing/2014/main" xmlns="" val="20001"/>
                    </a:ext>
                  </a:extLst>
                </a:gridCol>
                <a:gridCol w="581965">
                  <a:extLst>
                    <a:ext uri="{9D8B030D-6E8A-4147-A177-3AD203B41FA5}">
                      <a16:colId xmlns:a16="http://schemas.microsoft.com/office/drawing/2014/main" xmlns="" val="20002"/>
                    </a:ext>
                  </a:extLst>
                </a:gridCol>
              </a:tblGrid>
              <a:tr h="587490">
                <a:tc gridSpan="2">
                  <a:txBody>
                    <a:bodyPr/>
                    <a:lstStyle/>
                    <a:p>
                      <a:pPr algn="l"/>
                      <a:r>
                        <a:rPr lang="tr-TR" sz="1200" b="0" dirty="0">
                          <a:solidFill>
                            <a:schemeClr val="tx1"/>
                          </a:solidFill>
                          <a:latin typeface="Times New Roman" pitchFamily="18" charset="0"/>
                          <a:cs typeface="Times New Roman" pitchFamily="18" charset="0"/>
                        </a:rPr>
                        <a:t>İşsizlik</a:t>
                      </a:r>
                      <a:r>
                        <a:rPr lang="tr-TR" sz="1200" b="0" baseline="0" dirty="0">
                          <a:solidFill>
                            <a:schemeClr val="tx1"/>
                          </a:solidFill>
                          <a:latin typeface="Times New Roman" pitchFamily="18" charset="0"/>
                          <a:cs typeface="Times New Roman" pitchFamily="18" charset="0"/>
                        </a:rPr>
                        <a:t> Oranı (</a:t>
                      </a:r>
                      <a:r>
                        <a:rPr lang="tr-TR" sz="1200" b="0" baseline="0" dirty="0" smtClean="0">
                          <a:solidFill>
                            <a:schemeClr val="tx1"/>
                          </a:solidFill>
                          <a:latin typeface="Times New Roman" pitchFamily="18" charset="0"/>
                          <a:cs typeface="Times New Roman" pitchFamily="18" charset="0"/>
                        </a:rPr>
                        <a:t>2019 TR71 Bölgesel)</a:t>
                      </a:r>
                      <a:endParaRPr lang="tr-TR" sz="1200" b="0" dirty="0">
                        <a:solidFill>
                          <a:schemeClr val="tx1"/>
                        </a:solidFill>
                        <a:latin typeface="Times New Roman" pitchFamily="18" charset="0"/>
                        <a:cs typeface="Times New Roman" pitchFamily="18" charset="0"/>
                      </a:endParaRPr>
                    </a:p>
                  </a:txBody>
                  <a:tcPr marL="91454" marR="91454" marT="45713" marB="45713" anchor="ctr" horzOverflow="overflow">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tcPr>
                </a:tc>
                <a:tc hMerge="1">
                  <a:txBody>
                    <a:bodyPr/>
                    <a:lstStyle/>
                    <a:p>
                      <a:endParaRPr lang="tr-TR"/>
                    </a:p>
                  </a:txBody>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tr-TR" sz="1200" kern="1200" dirty="0">
                          <a:solidFill>
                            <a:schemeClr val="dk1"/>
                          </a:solidFill>
                          <a:effectLst/>
                          <a:latin typeface="Times New Roman" pitchFamily="18" charset="0"/>
                          <a:ea typeface="+mn-ea"/>
                          <a:cs typeface="Times New Roman" pitchFamily="18" charset="0"/>
                        </a:rPr>
                        <a:t>% </a:t>
                      </a:r>
                      <a:r>
                        <a:rPr lang="tr-TR" sz="1200" kern="1200" dirty="0" smtClean="0">
                          <a:solidFill>
                            <a:schemeClr val="dk1"/>
                          </a:solidFill>
                          <a:effectLst/>
                          <a:latin typeface="Times New Roman" pitchFamily="18" charset="0"/>
                          <a:ea typeface="+mn-ea"/>
                          <a:cs typeface="Times New Roman" pitchFamily="18" charset="0"/>
                        </a:rPr>
                        <a:t>13,5</a:t>
                      </a:r>
                      <a:endParaRPr lang="tr-TR" sz="1200" kern="1200" dirty="0">
                        <a:solidFill>
                          <a:schemeClr val="dk1"/>
                        </a:solidFill>
                        <a:effectLst/>
                        <a:latin typeface="Times New Roman" pitchFamily="18" charset="0"/>
                        <a:ea typeface="+mn-ea"/>
                        <a:cs typeface="Times New Roman" pitchFamily="18" charset="0"/>
                      </a:endParaRPr>
                    </a:p>
                  </a:txBody>
                  <a:tcPr marL="91454" marR="91454" marT="45713" marB="45713" anchor="ctr" horzOverflow="overflow">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xmlns="" val="10000"/>
                  </a:ext>
                </a:extLst>
              </a:tr>
              <a:tr h="1240231">
                <a:tc grid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tr-TR" sz="1200" b="0" kern="1200" dirty="0" smtClean="0">
                          <a:solidFill>
                            <a:schemeClr val="tx1"/>
                          </a:solidFill>
                          <a:effectLst/>
                          <a:latin typeface="Times New Roman" pitchFamily="18" charset="0"/>
                          <a:ea typeface="+mn-ea"/>
                          <a:cs typeface="Times New Roman" pitchFamily="18" charset="0"/>
                        </a:rPr>
                        <a:t>Ortaköy</a:t>
                      </a:r>
                      <a:r>
                        <a:rPr lang="tr-TR" sz="1200" b="0" kern="1200" baseline="0" dirty="0" smtClean="0">
                          <a:solidFill>
                            <a:schemeClr val="tx1"/>
                          </a:solidFill>
                          <a:effectLst/>
                          <a:latin typeface="Times New Roman" pitchFamily="18" charset="0"/>
                          <a:ea typeface="+mn-ea"/>
                          <a:cs typeface="Times New Roman" pitchFamily="18" charset="0"/>
                        </a:rPr>
                        <a:t>’de Aktif Olan </a:t>
                      </a:r>
                      <a:r>
                        <a:rPr lang="tr-TR" sz="1200" b="0" kern="1200" dirty="0" smtClean="0">
                          <a:solidFill>
                            <a:schemeClr val="tx1"/>
                          </a:solidFill>
                          <a:effectLst/>
                          <a:latin typeface="Times New Roman" pitchFamily="18" charset="0"/>
                          <a:ea typeface="+mn-ea"/>
                          <a:cs typeface="Times New Roman" pitchFamily="18" charset="0"/>
                        </a:rPr>
                        <a:t>Mesleki Eğitim </a:t>
                      </a:r>
                      <a:r>
                        <a:rPr lang="tr-TR" sz="1200" b="0" kern="1200" baseline="0" dirty="0" smtClean="0">
                          <a:solidFill>
                            <a:schemeClr val="tx1"/>
                          </a:solidFill>
                          <a:effectLst/>
                          <a:latin typeface="Times New Roman" pitchFamily="18" charset="0"/>
                          <a:ea typeface="+mn-ea"/>
                          <a:cs typeface="Times New Roman" pitchFamily="18" charset="0"/>
                        </a:rPr>
                        <a:t>Kursları: </a:t>
                      </a:r>
                    </a:p>
                  </a:txBody>
                  <a:tcPr marL="91454" marR="91454" marT="45713" marB="45713" anchor="ctr" horzOverflow="overflow">
                    <a:lnL w="12700" cap="flat" cmpd="sng" algn="ctr">
                      <a:solidFill>
                        <a:schemeClr val="tx2"/>
                      </a:solidFill>
                      <a:prstDash val="solid"/>
                      <a:round/>
                      <a:headEnd type="none" w="med" len="med"/>
                      <a:tailEnd type="none" w="med" len="med"/>
                    </a:lnL>
                    <a:lnR w="12700" cmpd="sng">
                      <a:noFill/>
                    </a:lnR>
                    <a:lnB w="12700" cap="flat" cmpd="sng" algn="ctr">
                      <a:noFill/>
                      <a:prstDash val="solid"/>
                      <a:round/>
                      <a:headEnd type="none" w="med" len="med"/>
                      <a:tailEnd type="none" w="med" len="med"/>
                    </a:lnB>
                  </a:tcPr>
                </a:tc>
                <a:tc hMerge="1">
                  <a:txBody>
                    <a:bodyPr/>
                    <a:lstStyle/>
                    <a:p>
                      <a:endParaRPr lang="tr-TR"/>
                    </a:p>
                  </a:txBody>
                  <a:tcPr>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lang="tr-TR" sz="1200" b="0" kern="1200" dirty="0" smtClean="0">
                        <a:solidFill>
                          <a:schemeClr val="dk1"/>
                        </a:solidFill>
                        <a:effectLst/>
                        <a:latin typeface="Times New Roman" pitchFamily="18" charset="0"/>
                        <a:ea typeface="+mn-ea"/>
                        <a:cs typeface="Times New Roman" pitchFamily="18" charset="0"/>
                      </a:endParaRPr>
                    </a:p>
                  </a:txBody>
                  <a:tcPr marL="91454" marR="91454" marT="45713" marB="45713" anchor="ctr" horzOverflow="overflow">
                    <a:lnL w="12700" cmpd="sng">
                      <a:noFill/>
                    </a:lnL>
                    <a:lnR w="12700" cap="flat" cmpd="sng" algn="ctr">
                      <a:solidFill>
                        <a:schemeClr val="tx2"/>
                      </a:solidFill>
                      <a:prstDash val="solid"/>
                      <a:round/>
                      <a:headEnd type="none" w="med" len="med"/>
                      <a:tailEnd type="none" w="med" len="med"/>
                    </a:lnR>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569117">
                <a:tc rowSpan="3">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lang="tr-TR" sz="1200" b="0" kern="1200" dirty="0">
                        <a:solidFill>
                          <a:schemeClr val="tx1"/>
                        </a:solidFill>
                        <a:effectLst/>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tr-TR" sz="1200" b="0" kern="1200" dirty="0">
                          <a:solidFill>
                            <a:schemeClr val="tx1"/>
                          </a:solidFill>
                          <a:effectLst/>
                          <a:latin typeface="Times New Roman" pitchFamily="18" charset="0"/>
                          <a:ea typeface="+mn-ea"/>
                          <a:cs typeface="Times New Roman" pitchFamily="18" charset="0"/>
                        </a:rPr>
                        <a:t>İşgücü Programları</a:t>
                      </a:r>
                    </a:p>
                    <a:p>
                      <a:pPr marL="0" marR="0" lvl="0" indent="0" algn="ctr" defTabSz="914400" rtl="0" eaLnBrk="1" fontAlgn="base" latinLnBrk="0" hangingPunct="1">
                        <a:lnSpc>
                          <a:spcPct val="100000"/>
                        </a:lnSpc>
                        <a:spcBef>
                          <a:spcPct val="0"/>
                        </a:spcBef>
                        <a:spcAft>
                          <a:spcPct val="0"/>
                        </a:spcAft>
                        <a:buClrTx/>
                        <a:buSzTx/>
                        <a:buFontTx/>
                        <a:buNone/>
                        <a:tabLst/>
                      </a:pPr>
                      <a:r>
                        <a:rPr lang="tr-TR" sz="1200" kern="1200" dirty="0" smtClean="0">
                          <a:solidFill>
                            <a:schemeClr val="tx1"/>
                          </a:solidFill>
                          <a:effectLst/>
                          <a:latin typeface="Times New Roman" pitchFamily="18" charset="0"/>
                          <a:cs typeface="Times New Roman" pitchFamily="18" charset="0"/>
                        </a:rPr>
                        <a:t>( 2020)</a:t>
                      </a:r>
                      <a:r>
                        <a:rPr lang="tr-TR" sz="1200" b="0" kern="1200" dirty="0" smtClean="0">
                          <a:solidFill>
                            <a:schemeClr val="tx1"/>
                          </a:solidFill>
                          <a:effectLst/>
                          <a:latin typeface="Times New Roman" pitchFamily="18" charset="0"/>
                          <a:ea typeface="+mn-ea"/>
                          <a:cs typeface="Times New Roman" pitchFamily="18" charset="0"/>
                        </a:rPr>
                        <a:t> </a:t>
                      </a:r>
                      <a:endParaRPr lang="tr-TR" sz="1200" b="0" kern="1200" dirty="0">
                        <a:solidFill>
                          <a:schemeClr val="tx1"/>
                        </a:solidFill>
                        <a:effectLst/>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tr-TR" sz="1200" b="0" kern="1200" dirty="0">
                          <a:solidFill>
                            <a:schemeClr val="tx1"/>
                          </a:solidFill>
                          <a:effectLst/>
                          <a:latin typeface="Times New Roman" pitchFamily="18" charset="0"/>
                          <a:ea typeface="+mn-ea"/>
                          <a:cs typeface="Times New Roman" pitchFamily="18" charset="0"/>
                        </a:rPr>
                        <a:t> </a:t>
                      </a:r>
                    </a:p>
                  </a:txBody>
                  <a:tcPr marL="91454" marR="91454" marT="45713" marB="45713" anchor="ctr" horzOverflow="overflow">
                    <a:lnL w="12700" cap="flat" cmpd="sng" algn="ctr">
                      <a:solidFill>
                        <a:schemeClr val="tx2"/>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tr-TR" sz="1200" b="0" kern="1200" dirty="0" smtClean="0">
                          <a:solidFill>
                            <a:schemeClr val="tx1"/>
                          </a:solidFill>
                          <a:effectLst/>
                          <a:latin typeface="Times New Roman" pitchFamily="18" charset="0"/>
                          <a:ea typeface="+mn-ea"/>
                          <a:cs typeface="Times New Roman" pitchFamily="18" charset="0"/>
                        </a:rPr>
                        <a:t>Mesleki Eğitim Kurs</a:t>
                      </a:r>
                      <a:r>
                        <a:rPr lang="tr-TR" sz="1200" b="0" kern="1200" baseline="0" dirty="0" smtClean="0">
                          <a:solidFill>
                            <a:schemeClr val="tx1"/>
                          </a:solidFill>
                          <a:effectLst/>
                          <a:latin typeface="Times New Roman" pitchFamily="18" charset="0"/>
                          <a:ea typeface="+mn-ea"/>
                          <a:cs typeface="Times New Roman" pitchFamily="18" charset="0"/>
                        </a:rPr>
                        <a:t> Sayısı ( Ortaköy )</a:t>
                      </a:r>
                      <a:endParaRPr lang="tr-TR" sz="1200" b="0" kern="1200" dirty="0">
                        <a:solidFill>
                          <a:schemeClr val="tx1"/>
                        </a:solidFill>
                        <a:effectLst/>
                        <a:latin typeface="Times New Roman" pitchFamily="18" charset="0"/>
                        <a:ea typeface="+mn-ea"/>
                        <a:cs typeface="Times New Roman" pitchFamily="18" charset="0"/>
                      </a:endParaRPr>
                    </a:p>
                  </a:txBody>
                  <a:tcPr marL="91454" marR="91454" marT="45713" marB="45713" anchor="ctr" horzOverflow="overflow">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tr-TR" sz="1200" b="0" kern="1200" dirty="0" smtClean="0">
                          <a:solidFill>
                            <a:schemeClr val="dk1"/>
                          </a:solidFill>
                          <a:effectLst/>
                          <a:latin typeface="Times New Roman" pitchFamily="18" charset="0"/>
                          <a:ea typeface="+mn-ea"/>
                          <a:cs typeface="Times New Roman" pitchFamily="18" charset="0"/>
                        </a:rPr>
                        <a:t>0</a:t>
                      </a:r>
                    </a:p>
                  </a:txBody>
                  <a:tcPr marL="91432" marR="91432" marT="45714" marB="45714" anchor="ctr" horzOverflow="overflow">
                    <a:lnL w="12700" cmpd="sng">
                      <a:noFill/>
                    </a:lnL>
                    <a:lnR w="12700" cap="flat" cmpd="sng" algn="ctr">
                      <a:solidFill>
                        <a:schemeClr val="tx2"/>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r h="963134">
                <a:tc vMerge="1">
                  <a:txBody>
                    <a:bodyPr/>
                    <a:lstStyle/>
                    <a:p>
                      <a:endParaRPr lang="tr-T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tr-TR" sz="1200" b="0" kern="1200" dirty="0">
                          <a:solidFill>
                            <a:schemeClr val="tx1"/>
                          </a:solidFill>
                          <a:effectLst/>
                          <a:latin typeface="Times New Roman" pitchFamily="18" charset="0"/>
                          <a:ea typeface="+mn-ea"/>
                          <a:cs typeface="Times New Roman" pitchFamily="18" charset="0"/>
                        </a:rPr>
                        <a:t>Devam Eden Kursiyer  Sayısı (Mesleki</a:t>
                      </a:r>
                      <a:r>
                        <a:rPr lang="tr-TR" sz="1200" b="0" kern="1200" baseline="0" dirty="0">
                          <a:solidFill>
                            <a:schemeClr val="tx1"/>
                          </a:solidFill>
                          <a:effectLst/>
                          <a:latin typeface="Times New Roman" pitchFamily="18" charset="0"/>
                          <a:ea typeface="+mn-ea"/>
                          <a:cs typeface="Times New Roman" pitchFamily="18" charset="0"/>
                        </a:rPr>
                        <a:t> </a:t>
                      </a:r>
                      <a:r>
                        <a:rPr lang="tr-TR" sz="1200" b="0" kern="1200" dirty="0" smtClean="0">
                          <a:solidFill>
                            <a:schemeClr val="tx1"/>
                          </a:solidFill>
                          <a:effectLst/>
                          <a:latin typeface="Times New Roman" pitchFamily="18" charset="0"/>
                          <a:ea typeface="+mn-ea"/>
                          <a:cs typeface="Times New Roman" pitchFamily="18" charset="0"/>
                        </a:rPr>
                        <a:t>İşbaşı</a:t>
                      </a:r>
                      <a:r>
                        <a:rPr lang="tr-TR" sz="1200" b="0" kern="1200" baseline="0" dirty="0" smtClean="0">
                          <a:solidFill>
                            <a:schemeClr val="tx1"/>
                          </a:solidFill>
                          <a:effectLst/>
                          <a:latin typeface="Times New Roman" pitchFamily="18" charset="0"/>
                          <a:ea typeface="+mn-ea"/>
                          <a:cs typeface="Times New Roman" pitchFamily="18" charset="0"/>
                        </a:rPr>
                        <a:t> Eğ. Program)</a:t>
                      </a:r>
                      <a:endParaRPr lang="tr-TR" sz="1200" b="0" kern="1200" dirty="0">
                        <a:solidFill>
                          <a:schemeClr val="tx1"/>
                        </a:solidFill>
                        <a:effectLst/>
                        <a:latin typeface="Times New Roman" pitchFamily="18" charset="0"/>
                        <a:ea typeface="+mn-ea"/>
                        <a:cs typeface="Times New Roman" pitchFamily="18" charset="0"/>
                      </a:endParaRPr>
                    </a:p>
                  </a:txBody>
                  <a:tcPr marL="91454" marR="91454" marT="45713" marB="45713" anchor="ctr" horzOverflow="overflow">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tr-TR" sz="1200" b="0" kern="1200" dirty="0" smtClean="0">
                          <a:solidFill>
                            <a:schemeClr val="dk1"/>
                          </a:solidFill>
                          <a:effectLst/>
                          <a:latin typeface="Times New Roman" pitchFamily="18" charset="0"/>
                          <a:ea typeface="+mn-ea"/>
                          <a:cs typeface="Times New Roman" pitchFamily="18" charset="0"/>
                        </a:rPr>
                        <a:t>1</a:t>
                      </a:r>
                    </a:p>
                  </a:txBody>
                  <a:tcPr marL="91432" marR="91432" marT="45714" marB="45714" anchor="ctr" horzOverflow="overflow">
                    <a:lnL w="12700" cmpd="sng">
                      <a:noFill/>
                    </a:lnL>
                    <a:lnR w="12700" cap="flat" cmpd="sng" algn="ctr">
                      <a:solidFill>
                        <a:schemeClr val="tx2"/>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r h="569117">
                <a:tc vMerge="1">
                  <a:txBody>
                    <a:bodyPr/>
                    <a:lstStyle/>
                    <a:p>
                      <a:endParaRPr lang="tr-TR"/>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tr-TR" sz="1200" b="0" kern="1200" dirty="0">
                          <a:solidFill>
                            <a:schemeClr val="tx1"/>
                          </a:solidFill>
                          <a:effectLst/>
                          <a:latin typeface="Times New Roman" pitchFamily="18" charset="0"/>
                          <a:ea typeface="+mn-ea"/>
                          <a:cs typeface="Times New Roman" pitchFamily="18" charset="0"/>
                        </a:rPr>
                        <a:t>İstihdam Edilen (Devam </a:t>
                      </a:r>
                      <a:r>
                        <a:rPr lang="tr-TR" sz="1200" b="0" kern="1200" dirty="0" smtClean="0">
                          <a:solidFill>
                            <a:schemeClr val="tx1"/>
                          </a:solidFill>
                          <a:effectLst/>
                          <a:latin typeface="Times New Roman" pitchFamily="18" charset="0"/>
                          <a:ea typeface="+mn-ea"/>
                          <a:cs typeface="Times New Roman" pitchFamily="18" charset="0"/>
                        </a:rPr>
                        <a:t>Ediyor)</a:t>
                      </a:r>
                      <a:endParaRPr lang="tr-TR" sz="1200" b="0" kern="1200" dirty="0">
                        <a:solidFill>
                          <a:srgbClr val="FF0000"/>
                        </a:solidFill>
                        <a:effectLst/>
                        <a:latin typeface="Times New Roman" pitchFamily="18" charset="0"/>
                        <a:ea typeface="+mn-ea"/>
                        <a:cs typeface="Times New Roman" pitchFamily="18" charset="0"/>
                      </a:endParaRPr>
                    </a:p>
                  </a:txBody>
                  <a:tcPr marL="91454" marR="91454" marT="45713" marB="45713" anchor="ctr" horzOverflow="overflow">
                    <a:lnL w="12700" cmpd="sng">
                      <a:noFill/>
                    </a:lnL>
                    <a:lnR w="12700" cmpd="sng">
                      <a:noFill/>
                    </a:lnR>
                    <a:lnT w="9525"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tr-TR" sz="1200" b="0" kern="1200" dirty="0" smtClean="0">
                          <a:solidFill>
                            <a:schemeClr val="dk1"/>
                          </a:solidFill>
                          <a:effectLst/>
                          <a:latin typeface="Times New Roman" pitchFamily="18" charset="0"/>
                          <a:ea typeface="+mn-ea"/>
                          <a:cs typeface="Times New Roman" pitchFamily="18" charset="0"/>
                        </a:rPr>
                        <a:t>0</a:t>
                      </a:r>
                    </a:p>
                  </a:txBody>
                  <a:tcPr marL="91432" marR="91432" marT="45714" marB="45714" anchor="ctr" horzOverflow="overflow">
                    <a:lnL w="12700" cmpd="sng">
                      <a:noFill/>
                    </a:lnL>
                    <a:lnR w="12700" cap="flat" cmpd="sng" algn="ctr">
                      <a:solidFill>
                        <a:schemeClr val="tx2"/>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0"/>
                  </a:ext>
                </a:extLst>
              </a:tr>
            </a:tbl>
          </a:graphicData>
        </a:graphic>
      </p:graphicFrame>
      <p:pic>
        <p:nvPicPr>
          <p:cNvPr id="15398" name="Picture 2"/>
          <p:cNvPicPr>
            <a:picLocks noChangeArrowheads="1"/>
          </p:cNvPicPr>
          <p:nvPr/>
        </p:nvPicPr>
        <p:blipFill>
          <a:blip r:embed="rId3" cstate="print"/>
          <a:stretch>
            <a:fillRect/>
          </a:stretch>
        </p:blipFill>
        <p:spPr bwMode="auto">
          <a:xfrm>
            <a:off x="4929190" y="857238"/>
            <a:ext cx="4143404" cy="3929090"/>
          </a:xfrm>
          <a:prstGeom prst="rect">
            <a:avLst/>
          </a:prstGeom>
          <a:noFill/>
          <a:ln w="15875">
            <a:solidFill>
              <a:schemeClr val="tx2">
                <a:alpha val="67000"/>
              </a:schemeClr>
            </a:solidFill>
            <a:round/>
            <a:headEnd/>
            <a:tailEnd/>
          </a:ln>
          <a:extLst>
            <a:ext uri="{909E8E84-426E-40DD-AFC4-6F175D3DCCD1}">
              <a14:hiddenFill xmlns="" xmlns:a14="http://schemas.microsoft.com/office/drawing/2010/main">
                <a:solidFill>
                  <a:srgbClr val="FFFFFF"/>
                </a:solidFill>
              </a14:hiddenFill>
            </a:ext>
          </a:extLst>
        </p:spPr>
      </p:pic>
      <p:pic>
        <p:nvPicPr>
          <p:cNvPr id="10" name="Picture 2" descr="http://www.ortakoy.gov.tr/deneme/images/logo.png">
            <a:hlinkClick r:id="rId4"/>
          </p:cNvPr>
          <p:cNvPicPr>
            <a:picLocks noChangeArrowheads="1"/>
          </p:cNvPicPr>
          <p:nvPr/>
        </p:nvPicPr>
        <p:blipFill>
          <a:blip r:embed="rId5" cstate="print"/>
          <a:srcRect/>
          <a:stretch>
            <a:fillRect/>
          </a:stretch>
        </p:blipFill>
        <p:spPr bwMode="auto">
          <a:xfrm>
            <a:off x="0" y="0"/>
            <a:ext cx="763200" cy="785800"/>
          </a:xfrm>
          <a:prstGeom prst="rect">
            <a:avLst/>
          </a:prstGeom>
          <a:noFill/>
        </p:spPr>
      </p:pic>
    </p:spTree>
    <p:extLst>
      <p:ext uri="{BB962C8B-B14F-4D97-AF65-F5344CB8AC3E}">
        <p14:creationId xmlns="" xmlns:p14="http://schemas.microsoft.com/office/powerpoint/2010/main" val="2701613108"/>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Metin kutusu 9"/>
          <p:cNvSpPr txBox="1">
            <a:spLocks noChangeArrowheads="1"/>
          </p:cNvSpPr>
          <p:nvPr/>
        </p:nvSpPr>
        <p:spPr bwMode="auto">
          <a:xfrm>
            <a:off x="-11113" y="4964113"/>
            <a:ext cx="9144000" cy="179387"/>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hangingPunct="1"/>
            <a:endParaRPr lang="tr-TR" altLang="tr-TR" b="1">
              <a:solidFill>
                <a:srgbClr val="FFFFFF"/>
              </a:solidFill>
              <a:latin typeface="Calibri" pitchFamily="34" charset="0"/>
            </a:endParaRPr>
          </a:p>
        </p:txBody>
      </p:sp>
      <p:grpSp>
        <p:nvGrpSpPr>
          <p:cNvPr id="2" name="Grup 4"/>
          <p:cNvGrpSpPr/>
          <p:nvPr/>
        </p:nvGrpSpPr>
        <p:grpSpPr>
          <a:xfrm>
            <a:off x="0" y="1"/>
            <a:ext cx="9144000" cy="771548"/>
            <a:chOff x="60150" y="-15305"/>
            <a:chExt cx="9083851" cy="771548"/>
          </a:xfrm>
          <a:solidFill>
            <a:srgbClr val="7030A0"/>
          </a:solidFill>
        </p:grpSpPr>
        <p:sp>
          <p:nvSpPr>
            <p:cNvPr id="6" name="133 Dikdörtgen"/>
            <p:cNvSpPr/>
            <p:nvPr/>
          </p:nvSpPr>
          <p:spPr>
            <a:xfrm>
              <a:off x="60150" y="-15305"/>
              <a:ext cx="9083851" cy="771548"/>
            </a:xfrm>
            <a:prstGeom prst="rect">
              <a:avLst/>
            </a:prstGeom>
            <a:solidFill>
              <a:schemeClr val="tx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tr-TR" b="1" dirty="0">
                <a:solidFill>
                  <a:prstClr val="white"/>
                </a:solidFill>
                <a:latin typeface="Arial Narrow" pitchFamily="34" charset="0"/>
              </a:endParaRPr>
            </a:p>
          </p:txBody>
        </p:sp>
        <p:sp>
          <p:nvSpPr>
            <p:cNvPr id="7" name="Metin kutusu 6"/>
            <p:cNvSpPr txBox="1"/>
            <p:nvPr/>
          </p:nvSpPr>
          <p:spPr>
            <a:xfrm>
              <a:off x="4136598" y="212118"/>
              <a:ext cx="4915022" cy="400110"/>
            </a:xfrm>
            <a:prstGeom prst="rect">
              <a:avLst/>
            </a:prstGeom>
            <a:solidFill>
              <a:schemeClr val="tx2"/>
            </a:solidFill>
          </p:spPr>
          <p:txBody>
            <a:bodyPr wrap="square" anchor="ctr">
              <a:spAutoFit/>
            </a:bodyPr>
            <a:lstStyle/>
            <a:p>
              <a:pPr algn="ctr" defTabSz="914400">
                <a:defRPr/>
              </a:pPr>
              <a:r>
                <a:rPr lang="tr-TR" sz="2000" b="1" dirty="0">
                  <a:solidFill>
                    <a:prstClr val="white"/>
                  </a:solidFill>
                </a:rPr>
                <a:t>SOSYAL GÜVENLİK KAPSAMINDAKİ NÜFUS </a:t>
              </a:r>
            </a:p>
          </p:txBody>
        </p:sp>
      </p:grpSp>
      <p:graphicFrame>
        <p:nvGraphicFramePr>
          <p:cNvPr id="12" name="18 Grafik"/>
          <p:cNvGraphicFramePr/>
          <p:nvPr>
            <p:extLst>
              <p:ext uri="{D42A27DB-BD31-4B8C-83A1-F6EECF244321}">
                <p14:modId xmlns="" xmlns:p14="http://schemas.microsoft.com/office/powerpoint/2010/main" val="390044136"/>
              </p:ext>
            </p:extLst>
          </p:nvPr>
        </p:nvGraphicFramePr>
        <p:xfrm>
          <a:off x="5495031" y="895350"/>
          <a:ext cx="3571900" cy="38957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oup 67"/>
          <p:cNvGraphicFramePr>
            <a:graphicFrameLocks noGrp="1"/>
          </p:cNvGraphicFramePr>
          <p:nvPr>
            <p:extLst>
              <p:ext uri="{D42A27DB-BD31-4B8C-83A1-F6EECF244321}">
                <p14:modId xmlns="" xmlns:p14="http://schemas.microsoft.com/office/powerpoint/2010/main" val="1929649141"/>
              </p:ext>
            </p:extLst>
          </p:nvPr>
        </p:nvGraphicFramePr>
        <p:xfrm>
          <a:off x="142844" y="886990"/>
          <a:ext cx="5396512" cy="4021364"/>
        </p:xfrm>
        <a:graphic>
          <a:graphicData uri="http://schemas.openxmlformats.org/drawingml/2006/table">
            <a:tbl>
              <a:tblPr bandRow="1">
                <a:tableStyleId>{21E4AEA4-8DFA-4A89-87EB-49C32662AFE0}</a:tableStyleId>
              </a:tblPr>
              <a:tblGrid>
                <a:gridCol w="1443990">
                  <a:extLst>
                    <a:ext uri="{9D8B030D-6E8A-4147-A177-3AD203B41FA5}">
                      <a16:colId xmlns:a16="http://schemas.microsoft.com/office/drawing/2014/main" xmlns="" val="20000"/>
                    </a:ext>
                  </a:extLst>
                </a:gridCol>
                <a:gridCol w="816863">
                  <a:extLst>
                    <a:ext uri="{9D8B030D-6E8A-4147-A177-3AD203B41FA5}">
                      <a16:colId xmlns:a16="http://schemas.microsoft.com/office/drawing/2014/main" xmlns="" val="20001"/>
                    </a:ext>
                  </a:extLst>
                </a:gridCol>
                <a:gridCol w="695636">
                  <a:extLst>
                    <a:ext uri="{9D8B030D-6E8A-4147-A177-3AD203B41FA5}">
                      <a16:colId xmlns:a16="http://schemas.microsoft.com/office/drawing/2014/main" xmlns="" val="20002"/>
                    </a:ext>
                  </a:extLst>
                </a:gridCol>
                <a:gridCol w="1025212">
                  <a:extLst>
                    <a:ext uri="{9D8B030D-6E8A-4147-A177-3AD203B41FA5}">
                      <a16:colId xmlns:a16="http://schemas.microsoft.com/office/drawing/2014/main" xmlns="" val="20003"/>
                    </a:ext>
                  </a:extLst>
                </a:gridCol>
                <a:gridCol w="641883">
                  <a:extLst>
                    <a:ext uri="{9D8B030D-6E8A-4147-A177-3AD203B41FA5}">
                      <a16:colId xmlns:a16="http://schemas.microsoft.com/office/drawing/2014/main" xmlns="" val="20004"/>
                    </a:ext>
                  </a:extLst>
                </a:gridCol>
                <a:gridCol w="772928">
                  <a:extLst>
                    <a:ext uri="{9D8B030D-6E8A-4147-A177-3AD203B41FA5}">
                      <a16:colId xmlns:a16="http://schemas.microsoft.com/office/drawing/2014/main" xmlns="" val="20005"/>
                    </a:ext>
                  </a:extLst>
                </a:gridCol>
              </a:tblGrid>
              <a:tr h="631526">
                <a:tc>
                  <a:txBody>
                    <a:bodyPr/>
                    <a:lstStyle/>
                    <a:p>
                      <a:pPr algn="ctr" fontAlgn="b"/>
                      <a:r>
                        <a:rPr lang="tr-TR" sz="1200" b="1" kern="1200" baseline="0" dirty="0">
                          <a:solidFill>
                            <a:schemeClr val="tx1"/>
                          </a:solidFill>
                          <a:latin typeface="Times New Roman" pitchFamily="18" charset="0"/>
                          <a:ea typeface="+mn-ea"/>
                          <a:cs typeface="Times New Roman" pitchFamily="18" charset="0"/>
                        </a:rPr>
                        <a:t>KAPSAM TÜRÜ</a:t>
                      </a:r>
                    </a:p>
                  </a:txBody>
                  <a:tcPr marL="7620" marR="7620" marT="7620" marB="0"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tcPr>
                </a:tc>
                <a:tc>
                  <a:txBody>
                    <a:bodyPr/>
                    <a:lstStyle/>
                    <a:p>
                      <a:pPr algn="ctr" fontAlgn="b"/>
                      <a:r>
                        <a:rPr lang="tr-TR" sz="1200" b="1" kern="1200" baseline="0" dirty="0">
                          <a:solidFill>
                            <a:schemeClr val="tx1"/>
                          </a:solidFill>
                          <a:latin typeface="Times New Roman" pitchFamily="18" charset="0"/>
                          <a:ea typeface="+mn-ea"/>
                          <a:cs typeface="Times New Roman" pitchFamily="18" charset="0"/>
                        </a:rPr>
                        <a:t>ÇALIŞAN</a:t>
                      </a:r>
                    </a:p>
                  </a:txBody>
                  <a:tcPr marL="7620" marR="7620" marT="7620" marB="0" anchor="ctr">
                    <a:lnT w="12700" cap="flat" cmpd="sng" algn="ctr">
                      <a:solidFill>
                        <a:schemeClr val="tx2"/>
                      </a:solidFill>
                      <a:prstDash val="solid"/>
                      <a:round/>
                      <a:headEnd type="none" w="med" len="med"/>
                      <a:tailEnd type="none" w="med" len="med"/>
                    </a:lnT>
                  </a:tcPr>
                </a:tc>
                <a:tc>
                  <a:txBody>
                    <a:bodyPr/>
                    <a:lstStyle/>
                    <a:p>
                      <a:pPr algn="ctr" fontAlgn="b"/>
                      <a:r>
                        <a:rPr lang="tr-TR" sz="1200" b="1" kern="1200" baseline="0" dirty="0">
                          <a:solidFill>
                            <a:schemeClr val="tx1"/>
                          </a:solidFill>
                          <a:latin typeface="Times New Roman" pitchFamily="18" charset="0"/>
                          <a:ea typeface="+mn-ea"/>
                          <a:cs typeface="Times New Roman" pitchFamily="18" charset="0"/>
                        </a:rPr>
                        <a:t>EMEKLİ</a:t>
                      </a:r>
                    </a:p>
                  </a:txBody>
                  <a:tcPr marL="7620" marR="7620" marT="7620" marB="0" anchor="ctr">
                    <a:lnT w="12700" cap="flat" cmpd="sng" algn="ctr">
                      <a:solidFill>
                        <a:schemeClr val="tx2"/>
                      </a:solidFill>
                      <a:prstDash val="solid"/>
                      <a:round/>
                      <a:headEnd type="none" w="med" len="med"/>
                      <a:tailEnd type="none" w="med" len="med"/>
                    </a:lnT>
                  </a:tcPr>
                </a:tc>
                <a:tc>
                  <a:txBody>
                    <a:bodyPr/>
                    <a:lstStyle/>
                    <a:p>
                      <a:pPr algn="ctr" fontAlgn="b"/>
                      <a:r>
                        <a:rPr lang="tr-TR" sz="1200" b="1" kern="1200" baseline="0" dirty="0">
                          <a:solidFill>
                            <a:schemeClr val="tx1"/>
                          </a:solidFill>
                          <a:latin typeface="Times New Roman" pitchFamily="18" charset="0"/>
                          <a:ea typeface="+mn-ea"/>
                          <a:cs typeface="Times New Roman" pitchFamily="18" charset="0"/>
                        </a:rPr>
                        <a:t>BAKMAKLA</a:t>
                      </a:r>
                    </a:p>
                    <a:p>
                      <a:pPr algn="ctr" fontAlgn="b"/>
                      <a:r>
                        <a:rPr lang="tr-TR" sz="1200" b="1" kern="1200" baseline="0" dirty="0">
                          <a:solidFill>
                            <a:schemeClr val="tx1"/>
                          </a:solidFill>
                          <a:latin typeface="Times New Roman" pitchFamily="18" charset="0"/>
                          <a:ea typeface="+mn-ea"/>
                          <a:cs typeface="Times New Roman" pitchFamily="18" charset="0"/>
                        </a:rPr>
                        <a:t>YÜKÜMLÜ</a:t>
                      </a:r>
                    </a:p>
                  </a:txBody>
                  <a:tcPr marL="7620" marR="7620" marT="7620" marB="0" anchor="ctr">
                    <a:lnT w="12700" cap="flat" cmpd="sng" algn="ctr">
                      <a:solidFill>
                        <a:schemeClr val="tx2"/>
                      </a:solidFill>
                      <a:prstDash val="solid"/>
                      <a:round/>
                      <a:headEnd type="none" w="med" len="med"/>
                      <a:tailEnd type="none" w="med" len="med"/>
                    </a:lnT>
                  </a:tcPr>
                </a:tc>
                <a:tc>
                  <a:txBody>
                    <a:bodyPr/>
                    <a:lstStyle/>
                    <a:p>
                      <a:pPr algn="ctr" fontAlgn="b"/>
                      <a:r>
                        <a:rPr lang="tr-TR" sz="1200" b="1" kern="1200" baseline="0" dirty="0">
                          <a:solidFill>
                            <a:schemeClr val="tx1"/>
                          </a:solidFill>
                          <a:latin typeface="Times New Roman" pitchFamily="18" charset="0"/>
                          <a:ea typeface="+mn-ea"/>
                          <a:cs typeface="Times New Roman" pitchFamily="18" charset="0"/>
                        </a:rPr>
                        <a:t>GSS</a:t>
                      </a:r>
                    </a:p>
                  </a:txBody>
                  <a:tcPr marL="7620" marR="7620" marT="7620" marB="0" anchor="ctr">
                    <a:lnT w="12700" cap="flat" cmpd="sng" algn="ctr">
                      <a:solidFill>
                        <a:schemeClr val="tx2"/>
                      </a:solidFill>
                      <a:prstDash val="solid"/>
                      <a:round/>
                      <a:headEnd type="none" w="med" len="med"/>
                      <a:tailEnd type="none" w="med" len="med"/>
                    </a:lnT>
                  </a:tcPr>
                </a:tc>
                <a:tc>
                  <a:txBody>
                    <a:bodyPr/>
                    <a:lstStyle/>
                    <a:p>
                      <a:pPr algn="ctr" fontAlgn="b"/>
                      <a:r>
                        <a:rPr lang="tr-TR" sz="1400" b="1" kern="1200" baseline="0" dirty="0">
                          <a:solidFill>
                            <a:schemeClr val="tx1"/>
                          </a:solidFill>
                          <a:latin typeface="+mn-lt"/>
                          <a:ea typeface="+mn-ea"/>
                          <a:cs typeface="+mn-cs"/>
                        </a:rPr>
                        <a:t>TOPLAM</a:t>
                      </a:r>
                    </a:p>
                    <a:p>
                      <a:pPr algn="ctr" fontAlgn="b"/>
                      <a:r>
                        <a:rPr lang="tr-TR" sz="1400" b="1" kern="1200" baseline="0" dirty="0">
                          <a:solidFill>
                            <a:schemeClr val="tx1"/>
                          </a:solidFill>
                          <a:latin typeface="+mn-lt"/>
                          <a:ea typeface="+mn-ea"/>
                          <a:cs typeface="+mn-cs"/>
                        </a:rPr>
                        <a:t>KİŞİ SAYISI</a:t>
                      </a:r>
                    </a:p>
                  </a:txBody>
                  <a:tcPr marL="7620" marR="7620" marT="7620" marB="0"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xmlns="" val="10000"/>
                  </a:ext>
                </a:extLst>
              </a:tr>
              <a:tr h="613094">
                <a:tc>
                  <a:txBody>
                    <a:bodyPr/>
                    <a:lstStyle/>
                    <a:p>
                      <a:pPr algn="l" fontAlgn="b"/>
                      <a:r>
                        <a:rPr lang="tr-TR" sz="1200" b="1" kern="1200" baseline="0" dirty="0">
                          <a:solidFill>
                            <a:schemeClr val="tx1"/>
                          </a:solidFill>
                          <a:latin typeface="Times New Roman" pitchFamily="18" charset="0"/>
                          <a:ea typeface="+mn-ea"/>
                          <a:cs typeface="Times New Roman" pitchFamily="18" charset="0"/>
                        </a:rPr>
                        <a:t>EMEKLİ SANDIĞI</a:t>
                      </a:r>
                    </a:p>
                  </a:txBody>
                  <a:tcPr marL="45720" marR="45720" anchor="ctr">
                    <a:lnL w="12700" cap="flat" cmpd="sng" algn="ctr">
                      <a:solidFill>
                        <a:schemeClr val="tx2"/>
                      </a:solidFill>
                      <a:prstDash val="solid"/>
                      <a:round/>
                      <a:headEnd type="none" w="med" len="med"/>
                      <a:tailEnd type="none" w="med" len="med"/>
                    </a:lnL>
                  </a:tcPr>
                </a:tc>
                <a:tc>
                  <a:txBody>
                    <a:bodyPr/>
                    <a:lstStyle/>
                    <a:p>
                      <a:pPr algn="ctr" fontAlgn="b"/>
                      <a:r>
                        <a:rPr lang="tr-TR" sz="1200" kern="1200" baseline="0" dirty="0" smtClean="0">
                          <a:solidFill>
                            <a:schemeClr val="tx1"/>
                          </a:solidFill>
                          <a:latin typeface="Times New Roman" pitchFamily="18" charset="0"/>
                          <a:ea typeface="+mn-ea"/>
                          <a:cs typeface="Times New Roman" pitchFamily="18" charset="0"/>
                        </a:rPr>
                        <a:t>851</a:t>
                      </a:r>
                      <a:endParaRPr lang="tr-TR" sz="1200" kern="1200" baseline="0" dirty="0">
                        <a:solidFill>
                          <a:schemeClr val="tx1"/>
                        </a:solidFill>
                        <a:latin typeface="Times New Roman" pitchFamily="18" charset="0"/>
                        <a:ea typeface="+mn-ea"/>
                        <a:cs typeface="Times New Roman" pitchFamily="18" charset="0"/>
                      </a:endParaRPr>
                    </a:p>
                  </a:txBody>
                  <a:tcPr marL="7620" marR="7620" marT="7620" marB="0" anchor="ctr"/>
                </a:tc>
                <a:tc>
                  <a:txBody>
                    <a:bodyPr/>
                    <a:lstStyle/>
                    <a:p>
                      <a:pPr algn="ctr" fontAlgn="b"/>
                      <a:r>
                        <a:rPr lang="tr-TR" sz="1200" kern="1200" baseline="0" dirty="0" smtClean="0">
                          <a:solidFill>
                            <a:schemeClr val="tx1"/>
                          </a:solidFill>
                          <a:latin typeface="Times New Roman" pitchFamily="18" charset="0"/>
                          <a:ea typeface="+mn-ea"/>
                          <a:cs typeface="Times New Roman" pitchFamily="18" charset="0"/>
                        </a:rPr>
                        <a:t>271</a:t>
                      </a:r>
                      <a:endParaRPr lang="tr-TR" sz="1200" kern="1200" baseline="0" dirty="0">
                        <a:solidFill>
                          <a:schemeClr val="tx1"/>
                        </a:solidFill>
                        <a:latin typeface="Times New Roman" pitchFamily="18" charset="0"/>
                        <a:ea typeface="+mn-ea"/>
                        <a:cs typeface="Times New Roman" pitchFamily="18" charset="0"/>
                      </a:endParaRPr>
                    </a:p>
                  </a:txBody>
                  <a:tcPr marL="7620" marR="7620" marT="7620" marB="0" anchor="ctr"/>
                </a:tc>
                <a:tc>
                  <a:txBody>
                    <a:bodyPr/>
                    <a:lstStyle/>
                    <a:p>
                      <a:pPr algn="ctr" fontAlgn="b"/>
                      <a:r>
                        <a:rPr lang="tr-TR" sz="1200" kern="1200" baseline="0" dirty="0" smtClean="0">
                          <a:solidFill>
                            <a:schemeClr val="tx1"/>
                          </a:solidFill>
                          <a:latin typeface="Times New Roman" pitchFamily="18" charset="0"/>
                          <a:ea typeface="+mn-ea"/>
                          <a:cs typeface="Times New Roman" pitchFamily="18" charset="0"/>
                        </a:rPr>
                        <a:t>4.488</a:t>
                      </a:r>
                      <a:endParaRPr lang="tr-TR" sz="1200" kern="1200" baseline="0" dirty="0">
                        <a:solidFill>
                          <a:schemeClr val="tx1"/>
                        </a:solidFill>
                        <a:latin typeface="Times New Roman" pitchFamily="18" charset="0"/>
                        <a:ea typeface="+mn-ea"/>
                        <a:cs typeface="Times New Roman" pitchFamily="18" charset="0"/>
                      </a:endParaRPr>
                    </a:p>
                  </a:txBody>
                  <a:tcPr marL="7620" marR="7620" marT="7620" marB="0" anchor="ctr"/>
                </a:tc>
                <a:tc>
                  <a:txBody>
                    <a:bodyPr/>
                    <a:lstStyle/>
                    <a:p>
                      <a:pPr algn="ctr" fontAlgn="b"/>
                      <a:r>
                        <a:rPr lang="tr-TR" sz="1200" kern="1200" baseline="0" dirty="0" smtClean="0">
                          <a:solidFill>
                            <a:schemeClr val="tx1"/>
                          </a:solidFill>
                          <a:latin typeface="Times New Roman" pitchFamily="18" charset="0"/>
                          <a:ea typeface="+mn-ea"/>
                          <a:cs typeface="Times New Roman" pitchFamily="18" charset="0"/>
                        </a:rPr>
                        <a:t>-</a:t>
                      </a:r>
                      <a:endParaRPr lang="tr-TR" sz="1200" kern="1200" baseline="0" dirty="0">
                        <a:solidFill>
                          <a:schemeClr val="tx1"/>
                        </a:solidFill>
                        <a:latin typeface="Times New Roman" pitchFamily="18" charset="0"/>
                        <a:ea typeface="+mn-ea"/>
                        <a:cs typeface="Times New Roman" pitchFamily="18" charset="0"/>
                      </a:endParaRPr>
                    </a:p>
                  </a:txBody>
                  <a:tcPr marL="7620" marR="7620" marT="7620" marB="0" anchor="ctr"/>
                </a:tc>
                <a:tc>
                  <a:txBody>
                    <a:bodyPr/>
                    <a:lstStyle/>
                    <a:p>
                      <a:pPr algn="ctr" fontAlgn="b"/>
                      <a:r>
                        <a:rPr lang="tr-TR" sz="1400" kern="1200" baseline="0" dirty="0" smtClean="0">
                          <a:solidFill>
                            <a:schemeClr val="tx1"/>
                          </a:solidFill>
                          <a:latin typeface="+mn-lt"/>
                          <a:ea typeface="+mn-ea"/>
                          <a:cs typeface="+mn-cs"/>
                        </a:rPr>
                        <a:t>5.610</a:t>
                      </a:r>
                      <a:endParaRPr lang="tr-TR" sz="1400" kern="1200" baseline="0" dirty="0">
                        <a:solidFill>
                          <a:schemeClr val="tx1"/>
                        </a:solidFill>
                        <a:latin typeface="+mn-lt"/>
                        <a:ea typeface="+mn-ea"/>
                        <a:cs typeface="+mn-cs"/>
                      </a:endParaRPr>
                    </a:p>
                  </a:txBody>
                  <a:tcPr marL="7620" marR="7620" marT="7620" marB="0"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1"/>
                  </a:ext>
                </a:extLst>
              </a:tr>
              <a:tr h="613094">
                <a:tc>
                  <a:txBody>
                    <a:bodyPr/>
                    <a:lstStyle/>
                    <a:p>
                      <a:pPr algn="l" fontAlgn="b"/>
                      <a:r>
                        <a:rPr lang="tr-TR" sz="1200" b="1" kern="1200" baseline="0" dirty="0">
                          <a:solidFill>
                            <a:schemeClr val="tx1"/>
                          </a:solidFill>
                          <a:latin typeface="Times New Roman" pitchFamily="18" charset="0"/>
                          <a:ea typeface="+mn-ea"/>
                          <a:cs typeface="Times New Roman" pitchFamily="18" charset="0"/>
                        </a:rPr>
                        <a:t>BAĞ-KUR</a:t>
                      </a:r>
                    </a:p>
                  </a:txBody>
                  <a:tcPr marL="45720" marR="45720" anchor="ctr">
                    <a:lnL w="12700" cap="flat" cmpd="sng" algn="ctr">
                      <a:solidFill>
                        <a:schemeClr val="tx2"/>
                      </a:solidFill>
                      <a:prstDash val="solid"/>
                      <a:round/>
                      <a:headEnd type="none" w="med" len="med"/>
                      <a:tailEnd type="none" w="med" len="med"/>
                    </a:lnL>
                  </a:tcPr>
                </a:tc>
                <a:tc>
                  <a:txBody>
                    <a:bodyPr/>
                    <a:lstStyle/>
                    <a:p>
                      <a:pPr algn="ctr" fontAlgn="b"/>
                      <a:r>
                        <a:rPr lang="tr-TR" sz="1200" kern="1200" baseline="0" dirty="0" smtClean="0">
                          <a:solidFill>
                            <a:schemeClr val="tx1"/>
                          </a:solidFill>
                          <a:latin typeface="Times New Roman" pitchFamily="18" charset="0"/>
                          <a:ea typeface="+mn-ea"/>
                          <a:cs typeface="Times New Roman" pitchFamily="18" charset="0"/>
                        </a:rPr>
                        <a:t>972</a:t>
                      </a:r>
                      <a:endParaRPr lang="tr-TR" sz="1200" kern="1200" baseline="0" dirty="0">
                        <a:solidFill>
                          <a:schemeClr val="tx1"/>
                        </a:solidFill>
                        <a:latin typeface="Times New Roman" pitchFamily="18" charset="0"/>
                        <a:ea typeface="+mn-ea"/>
                        <a:cs typeface="Times New Roman" pitchFamily="18" charset="0"/>
                      </a:endParaRPr>
                    </a:p>
                  </a:txBody>
                  <a:tcPr marL="7620" marR="7620" marT="7620" marB="0" anchor="ctr"/>
                </a:tc>
                <a:tc>
                  <a:txBody>
                    <a:bodyPr/>
                    <a:lstStyle/>
                    <a:p>
                      <a:pPr algn="ctr" fontAlgn="b"/>
                      <a:r>
                        <a:rPr lang="tr-TR" sz="1200" kern="1200" baseline="0" dirty="0" smtClean="0">
                          <a:solidFill>
                            <a:schemeClr val="tx1"/>
                          </a:solidFill>
                          <a:latin typeface="Times New Roman" pitchFamily="18" charset="0"/>
                          <a:ea typeface="+mn-ea"/>
                          <a:cs typeface="Times New Roman" pitchFamily="18" charset="0"/>
                        </a:rPr>
                        <a:t>367</a:t>
                      </a:r>
                      <a:endParaRPr lang="tr-TR" sz="1200" kern="1200" baseline="0" dirty="0">
                        <a:solidFill>
                          <a:schemeClr val="tx1"/>
                        </a:solidFill>
                        <a:latin typeface="Times New Roman" pitchFamily="18" charset="0"/>
                        <a:ea typeface="+mn-ea"/>
                        <a:cs typeface="Times New Roman" pitchFamily="18" charset="0"/>
                      </a:endParaRPr>
                    </a:p>
                  </a:txBody>
                  <a:tcPr marL="7620" marR="7620" marT="7620" marB="0" anchor="ctr"/>
                </a:tc>
                <a:tc>
                  <a:txBody>
                    <a:bodyPr/>
                    <a:lstStyle/>
                    <a:p>
                      <a:pPr algn="ctr" fontAlgn="b"/>
                      <a:r>
                        <a:rPr lang="tr-TR" sz="1200" kern="1200" baseline="0" dirty="0" smtClean="0">
                          <a:solidFill>
                            <a:schemeClr val="tx1"/>
                          </a:solidFill>
                          <a:latin typeface="Times New Roman" pitchFamily="18" charset="0"/>
                          <a:ea typeface="+mn-ea"/>
                          <a:cs typeface="Times New Roman" pitchFamily="18" charset="0"/>
                        </a:rPr>
                        <a:t>5.356</a:t>
                      </a:r>
                      <a:endParaRPr lang="tr-TR" sz="1200" kern="1200" baseline="0" dirty="0">
                        <a:solidFill>
                          <a:schemeClr val="tx1"/>
                        </a:solidFill>
                        <a:latin typeface="Times New Roman" pitchFamily="18" charset="0"/>
                        <a:ea typeface="+mn-ea"/>
                        <a:cs typeface="Times New Roman" pitchFamily="18" charset="0"/>
                      </a:endParaRPr>
                    </a:p>
                  </a:txBody>
                  <a:tcPr marL="7620" marR="7620" marT="7620" marB="0" anchor="ctr"/>
                </a:tc>
                <a:tc>
                  <a:txBody>
                    <a:bodyPr/>
                    <a:lstStyle/>
                    <a:p>
                      <a:pPr algn="ctr" fontAlgn="b"/>
                      <a:r>
                        <a:rPr lang="tr-TR" sz="1200" kern="1200" baseline="0" dirty="0" smtClean="0">
                          <a:solidFill>
                            <a:schemeClr val="tx1"/>
                          </a:solidFill>
                          <a:latin typeface="Times New Roman" pitchFamily="18" charset="0"/>
                          <a:ea typeface="+mn-ea"/>
                          <a:cs typeface="Times New Roman" pitchFamily="18" charset="0"/>
                        </a:rPr>
                        <a:t>-</a:t>
                      </a:r>
                      <a:endParaRPr lang="tr-TR" sz="1200" kern="1200" baseline="0" dirty="0">
                        <a:solidFill>
                          <a:schemeClr val="tx1"/>
                        </a:solidFill>
                        <a:latin typeface="Times New Roman" pitchFamily="18" charset="0"/>
                        <a:ea typeface="+mn-ea"/>
                        <a:cs typeface="Times New Roman" pitchFamily="18" charset="0"/>
                      </a:endParaRPr>
                    </a:p>
                  </a:txBody>
                  <a:tcPr marL="7620" marR="7620" marT="7620" marB="0" anchor="ctr"/>
                </a:tc>
                <a:tc>
                  <a:txBody>
                    <a:bodyPr/>
                    <a:lstStyle/>
                    <a:p>
                      <a:pPr algn="ctr" fontAlgn="b"/>
                      <a:r>
                        <a:rPr lang="tr-TR" sz="1400" kern="1200" baseline="0" dirty="0" smtClean="0">
                          <a:solidFill>
                            <a:schemeClr val="tx1"/>
                          </a:solidFill>
                          <a:latin typeface="+mn-lt"/>
                          <a:ea typeface="+mn-ea"/>
                          <a:cs typeface="+mn-cs"/>
                        </a:rPr>
                        <a:t>6.695</a:t>
                      </a:r>
                      <a:endParaRPr lang="tr-TR" sz="1400" kern="1200" baseline="0" dirty="0">
                        <a:solidFill>
                          <a:schemeClr val="tx1"/>
                        </a:solidFill>
                        <a:latin typeface="+mn-lt"/>
                        <a:ea typeface="+mn-ea"/>
                        <a:cs typeface="+mn-cs"/>
                      </a:endParaRPr>
                    </a:p>
                  </a:txBody>
                  <a:tcPr marL="7620" marR="7620" marT="7620" marB="0"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2"/>
                  </a:ext>
                </a:extLst>
              </a:tr>
              <a:tr h="613094">
                <a:tc>
                  <a:txBody>
                    <a:bodyPr/>
                    <a:lstStyle/>
                    <a:p>
                      <a:pPr algn="l" fontAlgn="b"/>
                      <a:r>
                        <a:rPr lang="tr-TR" sz="1200" b="1" kern="1200" baseline="0" dirty="0">
                          <a:solidFill>
                            <a:schemeClr val="tx1"/>
                          </a:solidFill>
                          <a:latin typeface="Times New Roman" pitchFamily="18" charset="0"/>
                          <a:ea typeface="+mn-ea"/>
                          <a:cs typeface="Times New Roman" pitchFamily="18" charset="0"/>
                        </a:rPr>
                        <a:t>SSK</a:t>
                      </a:r>
                    </a:p>
                  </a:txBody>
                  <a:tcPr marL="45720" marR="45720" anchor="ctr">
                    <a:lnL w="12700" cap="flat" cmpd="sng" algn="ctr">
                      <a:solidFill>
                        <a:schemeClr val="tx2"/>
                      </a:solidFill>
                      <a:prstDash val="solid"/>
                      <a:round/>
                      <a:headEnd type="none" w="med" len="med"/>
                      <a:tailEnd type="none" w="med" len="med"/>
                    </a:lnL>
                  </a:tcPr>
                </a:tc>
                <a:tc>
                  <a:txBody>
                    <a:bodyPr/>
                    <a:lstStyle/>
                    <a:p>
                      <a:pPr algn="ctr" fontAlgn="b"/>
                      <a:r>
                        <a:rPr lang="tr-TR" sz="1200" kern="1200" baseline="0" dirty="0" smtClean="0">
                          <a:solidFill>
                            <a:schemeClr val="tx1"/>
                          </a:solidFill>
                          <a:latin typeface="Times New Roman" pitchFamily="18" charset="0"/>
                          <a:ea typeface="+mn-ea"/>
                          <a:cs typeface="Times New Roman" pitchFamily="18" charset="0"/>
                        </a:rPr>
                        <a:t>2.812</a:t>
                      </a:r>
                      <a:endParaRPr lang="tr-TR" sz="1200" kern="1200" baseline="0" dirty="0">
                        <a:solidFill>
                          <a:schemeClr val="tx1"/>
                        </a:solidFill>
                        <a:latin typeface="Times New Roman" pitchFamily="18" charset="0"/>
                        <a:ea typeface="+mn-ea"/>
                        <a:cs typeface="Times New Roman" pitchFamily="18" charset="0"/>
                      </a:endParaRPr>
                    </a:p>
                  </a:txBody>
                  <a:tcPr marL="7620" marR="7620" marT="7620" marB="0" anchor="ctr"/>
                </a:tc>
                <a:tc>
                  <a:txBody>
                    <a:bodyPr/>
                    <a:lstStyle/>
                    <a:p>
                      <a:pPr algn="ctr" fontAlgn="b"/>
                      <a:r>
                        <a:rPr lang="tr-TR" sz="1200" kern="1200" baseline="0" dirty="0" smtClean="0">
                          <a:solidFill>
                            <a:schemeClr val="tx1"/>
                          </a:solidFill>
                          <a:latin typeface="Times New Roman" pitchFamily="18" charset="0"/>
                          <a:ea typeface="+mn-ea"/>
                          <a:cs typeface="Times New Roman" pitchFamily="18" charset="0"/>
                        </a:rPr>
                        <a:t>945</a:t>
                      </a:r>
                      <a:endParaRPr lang="tr-TR" sz="1200" kern="1200" baseline="0" dirty="0">
                        <a:solidFill>
                          <a:schemeClr val="tx1"/>
                        </a:solidFill>
                        <a:latin typeface="Times New Roman" pitchFamily="18" charset="0"/>
                        <a:ea typeface="+mn-ea"/>
                        <a:cs typeface="Times New Roman" pitchFamily="18" charset="0"/>
                      </a:endParaRPr>
                    </a:p>
                  </a:txBody>
                  <a:tcPr marL="7620" marR="7620" marT="7620" marB="0" anchor="ctr"/>
                </a:tc>
                <a:tc>
                  <a:txBody>
                    <a:bodyPr/>
                    <a:lstStyle/>
                    <a:p>
                      <a:pPr algn="ctr" fontAlgn="b"/>
                      <a:r>
                        <a:rPr lang="tr-TR" sz="1200" kern="1200" baseline="0" dirty="0" smtClean="0">
                          <a:solidFill>
                            <a:schemeClr val="tx1"/>
                          </a:solidFill>
                          <a:latin typeface="Times New Roman" pitchFamily="18" charset="0"/>
                          <a:ea typeface="+mn-ea"/>
                          <a:cs typeface="Times New Roman" pitchFamily="18" charset="0"/>
                        </a:rPr>
                        <a:t>15.028</a:t>
                      </a:r>
                      <a:endParaRPr lang="tr-TR" sz="1200" kern="1200" baseline="0" dirty="0">
                        <a:solidFill>
                          <a:schemeClr val="tx1"/>
                        </a:solidFill>
                        <a:latin typeface="Times New Roman" pitchFamily="18" charset="0"/>
                        <a:ea typeface="+mn-ea"/>
                        <a:cs typeface="Times New Roman" pitchFamily="18" charset="0"/>
                      </a:endParaRPr>
                    </a:p>
                  </a:txBody>
                  <a:tcPr marL="7620" marR="7620" marT="7620" marB="0" anchor="ctr"/>
                </a:tc>
                <a:tc>
                  <a:txBody>
                    <a:bodyPr/>
                    <a:lstStyle/>
                    <a:p>
                      <a:pPr algn="ctr" fontAlgn="b"/>
                      <a:r>
                        <a:rPr lang="tr-TR" sz="1200" kern="1200" baseline="0" dirty="0" smtClean="0">
                          <a:solidFill>
                            <a:schemeClr val="tx1"/>
                          </a:solidFill>
                          <a:latin typeface="Times New Roman" pitchFamily="18" charset="0"/>
                          <a:ea typeface="+mn-ea"/>
                          <a:cs typeface="Times New Roman" pitchFamily="18" charset="0"/>
                        </a:rPr>
                        <a:t>-</a:t>
                      </a:r>
                      <a:endParaRPr lang="tr-TR" sz="1200" kern="1200" baseline="0" dirty="0">
                        <a:solidFill>
                          <a:schemeClr val="tx1"/>
                        </a:solidFill>
                        <a:latin typeface="Times New Roman" pitchFamily="18" charset="0"/>
                        <a:ea typeface="+mn-ea"/>
                        <a:cs typeface="Times New Roman" pitchFamily="18" charset="0"/>
                      </a:endParaRPr>
                    </a:p>
                  </a:txBody>
                  <a:tcPr marL="7620" marR="7620" marT="7620" marB="0" anchor="ctr"/>
                </a:tc>
                <a:tc>
                  <a:txBody>
                    <a:bodyPr/>
                    <a:lstStyle/>
                    <a:p>
                      <a:pPr algn="ctr" fontAlgn="b"/>
                      <a:r>
                        <a:rPr lang="tr-TR" sz="1400" kern="1200" baseline="0" dirty="0" smtClean="0">
                          <a:solidFill>
                            <a:schemeClr val="tx1"/>
                          </a:solidFill>
                          <a:latin typeface="+mn-lt"/>
                          <a:ea typeface="+mn-ea"/>
                          <a:cs typeface="+mn-cs"/>
                        </a:rPr>
                        <a:t>19.025</a:t>
                      </a:r>
                    </a:p>
                  </a:txBody>
                  <a:tcPr marL="7620" marR="7620" marT="7620" marB="0"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3"/>
                  </a:ext>
                </a:extLst>
              </a:tr>
              <a:tr h="475547">
                <a:tc>
                  <a:txBody>
                    <a:bodyPr/>
                    <a:lstStyle/>
                    <a:p>
                      <a:pPr algn="l" fontAlgn="b"/>
                      <a:r>
                        <a:rPr lang="tr-TR" sz="1200" b="1" kern="1200" baseline="0" dirty="0">
                          <a:solidFill>
                            <a:schemeClr val="tx1"/>
                          </a:solidFill>
                          <a:latin typeface="Times New Roman" pitchFamily="18" charset="0"/>
                          <a:ea typeface="+mn-ea"/>
                          <a:cs typeface="Times New Roman" pitchFamily="18" charset="0"/>
                        </a:rPr>
                        <a:t>GSS</a:t>
                      </a:r>
                    </a:p>
                  </a:txBody>
                  <a:tcPr marL="45720" marR="45720" anchor="ctr">
                    <a:lnL w="12700" cap="flat" cmpd="sng" algn="ctr">
                      <a:solidFill>
                        <a:schemeClr val="tx2"/>
                      </a:solidFill>
                      <a:prstDash val="solid"/>
                      <a:round/>
                      <a:headEnd type="none" w="med" len="med"/>
                      <a:tailEnd type="none" w="med" len="med"/>
                    </a:lnL>
                  </a:tcPr>
                </a:tc>
                <a:tc>
                  <a:txBody>
                    <a:bodyPr/>
                    <a:lstStyle/>
                    <a:p>
                      <a:pPr algn="ctr" fontAlgn="b"/>
                      <a:r>
                        <a:rPr lang="tr-TR" sz="1200" kern="1200" baseline="0" dirty="0" smtClean="0">
                          <a:solidFill>
                            <a:schemeClr val="tx1"/>
                          </a:solidFill>
                          <a:latin typeface="Times New Roman" pitchFamily="18" charset="0"/>
                          <a:ea typeface="+mn-ea"/>
                          <a:cs typeface="Times New Roman" pitchFamily="18" charset="0"/>
                        </a:rPr>
                        <a:t>-</a:t>
                      </a:r>
                      <a:endParaRPr lang="tr-TR" sz="1200" kern="1200" baseline="0" dirty="0">
                        <a:solidFill>
                          <a:schemeClr val="tx1"/>
                        </a:solidFill>
                        <a:latin typeface="Times New Roman" pitchFamily="18" charset="0"/>
                        <a:ea typeface="+mn-ea"/>
                        <a:cs typeface="Times New Roman" pitchFamily="18" charset="0"/>
                      </a:endParaRPr>
                    </a:p>
                  </a:txBody>
                  <a:tcPr marL="7620" marR="7620" marT="7620" marB="0" anchor="ctr"/>
                </a:tc>
                <a:tc>
                  <a:txBody>
                    <a:bodyPr/>
                    <a:lstStyle/>
                    <a:p>
                      <a:pPr algn="ctr" fontAlgn="b"/>
                      <a:r>
                        <a:rPr lang="tr-TR" sz="1200" kern="1200" baseline="0" dirty="0" smtClean="0">
                          <a:solidFill>
                            <a:schemeClr val="tx1"/>
                          </a:solidFill>
                          <a:latin typeface="Times New Roman" pitchFamily="18" charset="0"/>
                          <a:ea typeface="+mn-ea"/>
                          <a:cs typeface="Times New Roman" pitchFamily="18" charset="0"/>
                        </a:rPr>
                        <a:t>-</a:t>
                      </a:r>
                      <a:endParaRPr lang="tr-TR" sz="1200" kern="1200" baseline="0" dirty="0">
                        <a:solidFill>
                          <a:schemeClr val="tx1"/>
                        </a:solidFill>
                        <a:latin typeface="Times New Roman" pitchFamily="18" charset="0"/>
                        <a:ea typeface="+mn-ea"/>
                        <a:cs typeface="Times New Roman" pitchFamily="18" charset="0"/>
                      </a:endParaRPr>
                    </a:p>
                  </a:txBody>
                  <a:tcPr marL="7620" marR="7620" marT="7620" marB="0" anchor="ctr"/>
                </a:tc>
                <a:tc>
                  <a:txBody>
                    <a:bodyPr/>
                    <a:lstStyle/>
                    <a:p>
                      <a:pPr algn="ctr" fontAlgn="b"/>
                      <a:r>
                        <a:rPr lang="tr-TR" sz="1200" kern="1200" baseline="0" dirty="0" smtClean="0">
                          <a:solidFill>
                            <a:schemeClr val="tx1"/>
                          </a:solidFill>
                          <a:latin typeface="Times New Roman" pitchFamily="18" charset="0"/>
                          <a:ea typeface="+mn-ea"/>
                          <a:cs typeface="Times New Roman" pitchFamily="18" charset="0"/>
                        </a:rPr>
                        <a:t>-</a:t>
                      </a:r>
                      <a:endParaRPr lang="tr-TR" sz="1200" kern="1200" baseline="0" dirty="0">
                        <a:solidFill>
                          <a:schemeClr val="tx1"/>
                        </a:solidFill>
                        <a:latin typeface="Times New Roman" pitchFamily="18" charset="0"/>
                        <a:ea typeface="+mn-ea"/>
                        <a:cs typeface="Times New Roman" pitchFamily="18" charset="0"/>
                      </a:endParaRPr>
                    </a:p>
                  </a:txBody>
                  <a:tcPr marL="7620" marR="7620" marT="7620" marB="0" anchor="ctr"/>
                </a:tc>
                <a:tc>
                  <a:txBody>
                    <a:bodyPr/>
                    <a:lstStyle/>
                    <a:p>
                      <a:pPr algn="ctr" fontAlgn="b"/>
                      <a:r>
                        <a:rPr lang="tr-TR" sz="1200" kern="1200" baseline="0" dirty="0" smtClean="0">
                          <a:solidFill>
                            <a:schemeClr val="tx1"/>
                          </a:solidFill>
                          <a:latin typeface="Times New Roman" pitchFamily="18" charset="0"/>
                          <a:ea typeface="+mn-ea"/>
                          <a:cs typeface="Times New Roman" pitchFamily="18" charset="0"/>
                        </a:rPr>
                        <a:t>4.652</a:t>
                      </a:r>
                      <a:endParaRPr lang="tr-TR" sz="1200" kern="1200" baseline="0" dirty="0">
                        <a:solidFill>
                          <a:schemeClr val="tx1"/>
                        </a:solidFill>
                        <a:latin typeface="Times New Roman" pitchFamily="18" charset="0"/>
                        <a:ea typeface="+mn-ea"/>
                        <a:cs typeface="Times New Roman" pitchFamily="18" charset="0"/>
                      </a:endParaRPr>
                    </a:p>
                  </a:txBody>
                  <a:tcPr marL="7620" marR="7620" marT="762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tr-TR" sz="1400" kern="1200" baseline="0" dirty="0" smtClean="0">
                          <a:solidFill>
                            <a:schemeClr val="tx1"/>
                          </a:solidFill>
                          <a:latin typeface="+mn-lt"/>
                          <a:ea typeface="+mn-ea"/>
                          <a:cs typeface="+mn-cs"/>
                        </a:rPr>
                        <a:t>4.652</a:t>
                      </a:r>
                    </a:p>
                  </a:txBody>
                  <a:tcPr marL="7620" marR="7620" marT="7620" marB="0"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4"/>
                  </a:ext>
                </a:extLst>
              </a:tr>
              <a:tr h="631526">
                <a:tc>
                  <a:txBody>
                    <a:bodyPr/>
                    <a:lstStyle/>
                    <a:p>
                      <a:pPr algn="l" fontAlgn="b"/>
                      <a:r>
                        <a:rPr lang="tr-TR" sz="1200" b="1" kern="1200" baseline="0" dirty="0" smtClean="0">
                          <a:solidFill>
                            <a:schemeClr val="tx1"/>
                          </a:solidFill>
                          <a:latin typeface="Times New Roman" pitchFamily="18" charset="0"/>
                          <a:ea typeface="+mn-ea"/>
                          <a:cs typeface="Times New Roman" pitchFamily="18" charset="0"/>
                        </a:rPr>
                        <a:t>TOPLAM</a:t>
                      </a:r>
                      <a:endParaRPr lang="tr-TR" sz="1200" b="1" kern="1200" baseline="0" dirty="0">
                        <a:solidFill>
                          <a:schemeClr val="tx1"/>
                        </a:solidFill>
                        <a:latin typeface="Times New Roman" pitchFamily="18" charset="0"/>
                        <a:ea typeface="+mn-ea"/>
                        <a:cs typeface="Times New Roman" pitchFamily="18" charset="0"/>
                      </a:endParaRPr>
                    </a:p>
                  </a:txBody>
                  <a:tcPr marL="45720" marR="45720" anchor="ctr">
                    <a:lnL w="12700" cap="flat" cmpd="sng" algn="ctr">
                      <a:solidFill>
                        <a:schemeClr val="tx2"/>
                      </a:solidFill>
                      <a:prstDash val="solid"/>
                      <a:round/>
                      <a:headEnd type="none" w="med" len="med"/>
                      <a:tailEnd type="none" w="med" len="med"/>
                    </a:lnL>
                  </a:tcPr>
                </a:tc>
                <a:tc>
                  <a:txBody>
                    <a:bodyPr/>
                    <a:lstStyle/>
                    <a:p>
                      <a:pPr algn="ctr" fontAlgn="b"/>
                      <a:r>
                        <a:rPr lang="tr-TR" sz="1200" kern="1200" baseline="0" dirty="0" smtClean="0">
                          <a:solidFill>
                            <a:schemeClr val="tx1"/>
                          </a:solidFill>
                          <a:latin typeface="Times New Roman" pitchFamily="18" charset="0"/>
                          <a:ea typeface="+mn-ea"/>
                          <a:cs typeface="Times New Roman" pitchFamily="18" charset="0"/>
                        </a:rPr>
                        <a:t>4.635</a:t>
                      </a:r>
                      <a:endParaRPr lang="tr-TR" sz="1200" kern="1200" baseline="0" dirty="0">
                        <a:solidFill>
                          <a:schemeClr val="tx1"/>
                        </a:solidFill>
                        <a:latin typeface="Times New Roman" pitchFamily="18" charset="0"/>
                        <a:ea typeface="+mn-ea"/>
                        <a:cs typeface="Times New Roman" pitchFamily="18" charset="0"/>
                      </a:endParaRPr>
                    </a:p>
                  </a:txBody>
                  <a:tcPr marL="7620" marR="7620" marT="7620" marB="0" anchor="ctr"/>
                </a:tc>
                <a:tc>
                  <a:txBody>
                    <a:bodyPr/>
                    <a:lstStyle/>
                    <a:p>
                      <a:pPr algn="ctr" fontAlgn="b"/>
                      <a:r>
                        <a:rPr lang="tr-TR" sz="1200" kern="1200" baseline="0" dirty="0" smtClean="0">
                          <a:solidFill>
                            <a:schemeClr val="tx1"/>
                          </a:solidFill>
                          <a:latin typeface="Times New Roman" pitchFamily="18" charset="0"/>
                          <a:ea typeface="+mn-ea"/>
                          <a:cs typeface="Times New Roman" pitchFamily="18" charset="0"/>
                        </a:rPr>
                        <a:t>1.583</a:t>
                      </a:r>
                      <a:endParaRPr lang="tr-TR" sz="1200" kern="1200" baseline="0" dirty="0">
                        <a:solidFill>
                          <a:schemeClr val="tx1"/>
                        </a:solidFill>
                        <a:latin typeface="Times New Roman" pitchFamily="18" charset="0"/>
                        <a:ea typeface="+mn-ea"/>
                        <a:cs typeface="Times New Roman" pitchFamily="18" charset="0"/>
                      </a:endParaRPr>
                    </a:p>
                  </a:txBody>
                  <a:tcPr marL="7620" marR="7620" marT="7620" marB="0" anchor="ctr"/>
                </a:tc>
                <a:tc>
                  <a:txBody>
                    <a:bodyPr/>
                    <a:lstStyle/>
                    <a:p>
                      <a:pPr algn="ctr" fontAlgn="b"/>
                      <a:r>
                        <a:rPr lang="tr-TR" sz="1200" kern="1200" baseline="0" dirty="0" smtClean="0">
                          <a:solidFill>
                            <a:schemeClr val="tx1"/>
                          </a:solidFill>
                          <a:latin typeface="Times New Roman" pitchFamily="18" charset="0"/>
                          <a:ea typeface="+mn-ea"/>
                          <a:cs typeface="Times New Roman" pitchFamily="18" charset="0"/>
                        </a:rPr>
                        <a:t>24.872</a:t>
                      </a:r>
                      <a:endParaRPr lang="tr-TR" sz="1200" kern="1200" baseline="0" dirty="0">
                        <a:solidFill>
                          <a:schemeClr val="tx1"/>
                        </a:solidFill>
                        <a:latin typeface="Times New Roman" pitchFamily="18" charset="0"/>
                        <a:ea typeface="+mn-ea"/>
                        <a:cs typeface="Times New Roman" pitchFamily="18" charset="0"/>
                      </a:endParaRPr>
                    </a:p>
                  </a:txBody>
                  <a:tcPr marL="7620" marR="7620" marT="7620" marB="0" anchor="ctr"/>
                </a:tc>
                <a:tc>
                  <a:txBody>
                    <a:bodyPr/>
                    <a:lstStyle/>
                    <a:p>
                      <a:pPr algn="ctr" fontAlgn="b"/>
                      <a:r>
                        <a:rPr lang="tr-TR" sz="1200" kern="1200" baseline="0" dirty="0" smtClean="0">
                          <a:solidFill>
                            <a:schemeClr val="tx1"/>
                          </a:solidFill>
                          <a:latin typeface="Times New Roman" pitchFamily="18" charset="0"/>
                          <a:ea typeface="+mn-ea"/>
                          <a:cs typeface="Times New Roman" pitchFamily="18" charset="0"/>
                        </a:rPr>
                        <a:t>-</a:t>
                      </a:r>
                      <a:endParaRPr lang="tr-TR" sz="1200" kern="1200" baseline="0" dirty="0">
                        <a:solidFill>
                          <a:schemeClr val="tx1"/>
                        </a:solidFill>
                        <a:latin typeface="Times New Roman" pitchFamily="18" charset="0"/>
                        <a:ea typeface="+mn-ea"/>
                        <a:cs typeface="Times New Roman" pitchFamily="18" charset="0"/>
                      </a:endParaRPr>
                    </a:p>
                  </a:txBody>
                  <a:tcPr marL="7620" marR="7620" marT="7620" marB="0" anchor="ctr"/>
                </a:tc>
                <a:tc>
                  <a:txBody>
                    <a:bodyPr/>
                    <a:lstStyle/>
                    <a:p>
                      <a:pPr algn="ctr" fontAlgn="b"/>
                      <a:endParaRPr lang="tr-TR" sz="1400" kern="1200" baseline="0" dirty="0" smtClean="0">
                        <a:solidFill>
                          <a:schemeClr val="tx1"/>
                        </a:solidFill>
                        <a:latin typeface="+mn-lt"/>
                        <a:ea typeface="+mn-ea"/>
                        <a:cs typeface="+mn-cs"/>
                      </a:endParaRPr>
                    </a:p>
                    <a:p>
                      <a:pPr algn="ctr" fontAlgn="b"/>
                      <a:r>
                        <a:rPr lang="tr-TR" sz="1400" kern="1200" baseline="0" dirty="0" smtClean="0">
                          <a:solidFill>
                            <a:schemeClr val="tx1"/>
                          </a:solidFill>
                          <a:latin typeface="+mn-lt"/>
                          <a:ea typeface="+mn-ea"/>
                          <a:cs typeface="+mn-cs"/>
                        </a:rPr>
                        <a:t>35.982</a:t>
                      </a:r>
                    </a:p>
                    <a:p>
                      <a:pPr algn="ctr" fontAlgn="b"/>
                      <a:endParaRPr lang="tr-TR" sz="1400" kern="1200" baseline="0" dirty="0">
                        <a:solidFill>
                          <a:schemeClr val="tx1"/>
                        </a:solidFill>
                        <a:latin typeface="+mn-lt"/>
                        <a:ea typeface="+mn-ea"/>
                        <a:cs typeface="+mn-cs"/>
                      </a:endParaRPr>
                    </a:p>
                  </a:txBody>
                  <a:tcPr marL="7620" marR="7620" marT="7620" marB="0"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5"/>
                  </a:ext>
                </a:extLst>
              </a:tr>
              <a:tr h="411135">
                <a:tc gridSpan="6">
                  <a:txBody>
                    <a:bodyPr/>
                    <a:lstStyle/>
                    <a:p>
                      <a:pPr algn="l" fontAlgn="b"/>
                      <a:r>
                        <a:rPr lang="tr-TR" sz="1200" kern="1200" baseline="0" dirty="0" smtClean="0">
                          <a:solidFill>
                            <a:schemeClr val="tx1"/>
                          </a:solidFill>
                          <a:latin typeface="Times New Roman" pitchFamily="18" charset="0"/>
                          <a:ea typeface="+mn-ea"/>
                          <a:cs typeface="Times New Roman" pitchFamily="18" charset="0"/>
                        </a:rPr>
                        <a:t>*Ortaköy Sosyal </a:t>
                      </a:r>
                      <a:r>
                        <a:rPr lang="tr-TR" sz="1200" kern="1200" baseline="0" dirty="0">
                          <a:solidFill>
                            <a:schemeClr val="tx1"/>
                          </a:solidFill>
                          <a:latin typeface="Times New Roman" pitchFamily="18" charset="0"/>
                          <a:ea typeface="+mn-ea"/>
                          <a:cs typeface="Times New Roman" pitchFamily="18" charset="0"/>
                        </a:rPr>
                        <a:t>Güvenlik </a:t>
                      </a:r>
                      <a:r>
                        <a:rPr lang="tr-TR" sz="1200" kern="1200" baseline="0" dirty="0" smtClean="0">
                          <a:solidFill>
                            <a:schemeClr val="tx1"/>
                          </a:solidFill>
                          <a:latin typeface="Times New Roman" pitchFamily="18" charset="0"/>
                          <a:ea typeface="+mn-ea"/>
                          <a:cs typeface="Times New Roman" pitchFamily="18" charset="0"/>
                        </a:rPr>
                        <a:t>Merkezi (Haziran  2020)</a:t>
                      </a:r>
                      <a:endParaRPr lang="tr-TR" sz="1200" kern="1200" baseline="0" dirty="0">
                        <a:solidFill>
                          <a:srgbClr val="FF0000"/>
                        </a:solidFill>
                        <a:latin typeface="Times New Roman" pitchFamily="18" charset="0"/>
                        <a:ea typeface="+mn-ea"/>
                        <a:cs typeface="Times New Roman" pitchFamily="18" charset="0"/>
                      </a:endParaRPr>
                    </a:p>
                  </a:txBody>
                  <a:tcPr marL="7620" marR="7620" marT="762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c hMerge="1">
                  <a:txBody>
                    <a:bodyPr/>
                    <a:lstStyle/>
                    <a:p>
                      <a:pPr algn="ctr" fontAlgn="b"/>
                      <a:endParaRPr lang="tr-TR" sz="1400" kern="1200" baseline="0" dirty="0">
                        <a:solidFill>
                          <a:schemeClr val="dk1"/>
                        </a:solidFill>
                        <a:latin typeface="+mn-lt"/>
                        <a:ea typeface="+mn-ea"/>
                        <a:cs typeface="+mn-cs"/>
                      </a:endParaRPr>
                    </a:p>
                  </a:txBody>
                  <a:tcPr marL="7620" marR="7620" marT="7620" marB="0" anchor="ctr">
                    <a:lnB w="12700" cap="flat" cmpd="sng" algn="ctr">
                      <a:solidFill>
                        <a:srgbClr val="7030A0"/>
                      </a:solidFill>
                      <a:prstDash val="solid"/>
                      <a:round/>
                      <a:headEnd type="none" w="med" len="med"/>
                      <a:tailEnd type="none" w="med" len="med"/>
                    </a:lnB>
                  </a:tcPr>
                </a:tc>
                <a:tc hMerge="1">
                  <a:txBody>
                    <a:bodyPr/>
                    <a:lstStyle/>
                    <a:p>
                      <a:pPr algn="ctr" fontAlgn="b"/>
                      <a:endParaRPr lang="tr-TR" sz="1400" kern="1200" baseline="0" dirty="0">
                        <a:solidFill>
                          <a:schemeClr val="dk1"/>
                        </a:solidFill>
                        <a:latin typeface="+mn-lt"/>
                        <a:ea typeface="+mn-ea"/>
                        <a:cs typeface="+mn-cs"/>
                      </a:endParaRPr>
                    </a:p>
                  </a:txBody>
                  <a:tcPr marL="7620" marR="7620" marT="7620" marB="0" anchor="ctr">
                    <a:lnB w="12700" cap="flat" cmpd="sng" algn="ctr">
                      <a:solidFill>
                        <a:srgbClr val="7030A0"/>
                      </a:solidFill>
                      <a:prstDash val="solid"/>
                      <a:round/>
                      <a:headEnd type="none" w="med" len="med"/>
                      <a:tailEnd type="none" w="med" len="med"/>
                    </a:lnB>
                  </a:tcPr>
                </a:tc>
                <a:tc hMerge="1">
                  <a:txBody>
                    <a:bodyPr/>
                    <a:lstStyle/>
                    <a:p>
                      <a:pPr algn="ctr" fontAlgn="b"/>
                      <a:endParaRPr lang="tr-TR" sz="1400" kern="1200" baseline="0" dirty="0">
                        <a:solidFill>
                          <a:schemeClr val="dk1"/>
                        </a:solidFill>
                        <a:latin typeface="+mn-lt"/>
                        <a:ea typeface="+mn-ea"/>
                        <a:cs typeface="+mn-cs"/>
                      </a:endParaRPr>
                    </a:p>
                  </a:txBody>
                  <a:tcPr marL="7620" marR="7620" marT="7620" marB="0" anchor="ctr">
                    <a:lnB w="12700" cap="flat" cmpd="sng" algn="ctr">
                      <a:solidFill>
                        <a:srgbClr val="7030A0"/>
                      </a:solidFill>
                      <a:prstDash val="solid"/>
                      <a:round/>
                      <a:headEnd type="none" w="med" len="med"/>
                      <a:tailEnd type="none" w="med" len="med"/>
                    </a:lnB>
                  </a:tcPr>
                </a:tc>
                <a:tc hMerge="1">
                  <a:txBody>
                    <a:bodyPr/>
                    <a:lstStyle/>
                    <a:p>
                      <a:pPr algn="ctr" fontAlgn="b"/>
                      <a:endParaRPr lang="tr-TR" sz="1400" kern="1200" baseline="0" dirty="0">
                        <a:solidFill>
                          <a:schemeClr val="dk1"/>
                        </a:solidFill>
                        <a:latin typeface="+mn-lt"/>
                        <a:ea typeface="+mn-ea"/>
                        <a:cs typeface="+mn-cs"/>
                      </a:endParaRPr>
                    </a:p>
                  </a:txBody>
                  <a:tcPr marL="7620" marR="7620" marT="7620" marB="0" anchor="ctr">
                    <a:lnB w="12700" cap="flat" cmpd="sng" algn="ctr">
                      <a:solidFill>
                        <a:srgbClr val="7030A0"/>
                      </a:solidFill>
                      <a:prstDash val="solid"/>
                      <a:round/>
                      <a:headEnd type="none" w="med" len="med"/>
                      <a:tailEnd type="none" w="med" len="med"/>
                    </a:lnB>
                  </a:tcPr>
                </a:tc>
                <a:tc hMerge="1">
                  <a:txBody>
                    <a:bodyPr/>
                    <a:lstStyle/>
                    <a:p>
                      <a:pPr algn="ctr" fontAlgn="b"/>
                      <a:endParaRPr lang="tr-TR" sz="1400" kern="1200" baseline="0" dirty="0">
                        <a:solidFill>
                          <a:schemeClr val="dk1"/>
                        </a:solidFill>
                        <a:latin typeface="+mn-lt"/>
                        <a:ea typeface="+mn-ea"/>
                        <a:cs typeface="+mn-cs"/>
                      </a:endParaRPr>
                    </a:p>
                  </a:txBody>
                  <a:tcPr marL="7620" marR="7620" marT="7620" marB="0" anchor="ctr">
                    <a:lnR w="12700" cap="flat" cmpd="sng" algn="ctr">
                      <a:solidFill>
                        <a:srgbClr val="7030A0"/>
                      </a:solidFill>
                      <a:prstDash val="solid"/>
                      <a:round/>
                      <a:headEnd type="none" w="med" len="med"/>
                      <a:tailEnd type="none" w="med" len="med"/>
                    </a:lnR>
                    <a:lnB w="12700" cap="flat" cmpd="sng" algn="ctr">
                      <a:solidFill>
                        <a:srgbClr val="7030A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pic>
        <p:nvPicPr>
          <p:cNvPr id="10" name="Picture 2" descr="http://www.ortakoy.gov.tr/deneme/images/logo.png">
            <a:hlinkClick r:id="rId4"/>
          </p:cNvPr>
          <p:cNvPicPr>
            <a:picLocks noChangeArrowheads="1"/>
          </p:cNvPicPr>
          <p:nvPr/>
        </p:nvPicPr>
        <p:blipFill>
          <a:blip r:embed="rId5"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635007001"/>
      </p:ext>
    </p:extLst>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
          <p:cNvSpPr txBox="1"/>
          <p:nvPr/>
        </p:nvSpPr>
        <p:spPr>
          <a:xfrm>
            <a:off x="0" y="4837500"/>
            <a:ext cx="9144000" cy="306000"/>
          </a:xfrm>
          <a:prstGeom prst="rect">
            <a:avLst/>
          </a:prstGeom>
          <a:solidFill>
            <a:schemeClr val="tx2"/>
          </a:solidFill>
          <a:ln w="12700">
            <a:noFill/>
          </a:ln>
        </p:spPr>
        <p:txBody>
          <a:bodyPr lIns="91428" tIns="45714" rIns="91428" bIns="45714">
            <a:spAutoFit/>
          </a:bodyPr>
          <a:lstStyle/>
          <a:p>
            <a:pPr algn="ctr" defTabSz="914400">
              <a:defRPr/>
            </a:pPr>
            <a:r>
              <a:rPr lang="tr-TR" sz="1400" b="1" dirty="0" smtClean="0">
                <a:solidFill>
                  <a:prstClr val="white"/>
                </a:solidFill>
              </a:rPr>
              <a:t>ORTAKÖY SOSYAL GÜVENLİK KURUMU</a:t>
            </a:r>
            <a:endParaRPr lang="tr-TR" sz="1400" b="1" dirty="0">
              <a:solidFill>
                <a:prstClr val="white"/>
              </a:solidFill>
            </a:endParaRPr>
          </a:p>
        </p:txBody>
      </p:sp>
      <p:pic>
        <p:nvPicPr>
          <p:cNvPr id="2" name="Resim 1"/>
          <p:cNvPicPr>
            <a:picLocks/>
          </p:cNvPicPr>
          <p:nvPr/>
        </p:nvPicPr>
        <p:blipFill>
          <a:blip r:embed="rId3" cstate="print"/>
          <a:stretch>
            <a:fillRect/>
          </a:stretch>
        </p:blipFill>
        <p:spPr>
          <a:xfrm>
            <a:off x="142844" y="71420"/>
            <a:ext cx="8858312" cy="4715438"/>
          </a:xfrm>
          <a:prstGeom prst="rect">
            <a:avLst/>
          </a:prstGeom>
          <a:ln w="12700">
            <a:solidFill>
              <a:schemeClr val="tx2"/>
            </a:solidFill>
          </a:ln>
        </p:spPr>
      </p:pic>
    </p:spTree>
    <p:extLst>
      <p:ext uri="{BB962C8B-B14F-4D97-AF65-F5344CB8AC3E}">
        <p14:creationId xmlns="" xmlns:p14="http://schemas.microsoft.com/office/powerpoint/2010/main" val="40787776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o 1"/>
          <p:cNvGraphicFramePr>
            <a:graphicFrameLocks noGrp="1"/>
          </p:cNvGraphicFramePr>
          <p:nvPr>
            <p:extLst>
              <p:ext uri="{D42A27DB-BD31-4B8C-83A1-F6EECF244321}">
                <p14:modId xmlns="" xmlns:p14="http://schemas.microsoft.com/office/powerpoint/2010/main" val="1657340674"/>
              </p:ext>
            </p:extLst>
          </p:nvPr>
        </p:nvGraphicFramePr>
        <p:xfrm>
          <a:off x="71406" y="1000113"/>
          <a:ext cx="3714776" cy="3885230"/>
        </p:xfrm>
        <a:graphic>
          <a:graphicData uri="http://schemas.openxmlformats.org/drawingml/2006/table">
            <a:tbl>
              <a:tblPr bandRow="1">
                <a:tableStyleId>{21E4AEA4-8DFA-4A89-87EB-49C32662AFE0}</a:tableStyleId>
              </a:tblPr>
              <a:tblGrid>
                <a:gridCol w="2100548">
                  <a:extLst>
                    <a:ext uri="{9D8B030D-6E8A-4147-A177-3AD203B41FA5}">
                      <a16:colId xmlns:a16="http://schemas.microsoft.com/office/drawing/2014/main" xmlns="" val="20000"/>
                    </a:ext>
                  </a:extLst>
                </a:gridCol>
                <a:gridCol w="1614228">
                  <a:extLst>
                    <a:ext uri="{9D8B030D-6E8A-4147-A177-3AD203B41FA5}">
                      <a16:colId xmlns:a16="http://schemas.microsoft.com/office/drawing/2014/main" xmlns="" val="20001"/>
                    </a:ext>
                  </a:extLst>
                </a:gridCol>
              </a:tblGrid>
              <a:tr h="235314">
                <a:tc>
                  <a:txBody>
                    <a:bodyPr/>
                    <a:lstStyle/>
                    <a:p>
                      <a:r>
                        <a:rPr lang="tr-TR" sz="1200" dirty="0">
                          <a:effectLst/>
                          <a:latin typeface="Times New Roman" pitchFamily="18" charset="0"/>
                          <a:cs typeface="Times New Roman" pitchFamily="18" charset="0"/>
                        </a:rPr>
                        <a:t>Yüzölçümü</a:t>
                      </a:r>
                      <a:endParaRPr lang="tr-TR" sz="1200" b="0" dirty="0">
                        <a:solidFill>
                          <a:schemeClr val="tx1"/>
                        </a:solidFill>
                        <a:effectLst/>
                        <a:latin typeface="Times New Roman" pitchFamily="18" charset="0"/>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tcPr>
                </a:tc>
                <a:tc>
                  <a:txBody>
                    <a:bodyPr/>
                    <a:lstStyle/>
                    <a:p>
                      <a:pPr marL="0" algn="r" defTabSz="914400" rtl="0" eaLnBrk="1" latinLnBrk="0" hangingPunct="1"/>
                      <a:r>
                        <a:rPr lang="tr-TR" sz="1200" kern="1200" dirty="0" smtClean="0">
                          <a:effectLst/>
                          <a:latin typeface="Times New Roman" pitchFamily="18" charset="0"/>
                          <a:cs typeface="Times New Roman" pitchFamily="18" charset="0"/>
                        </a:rPr>
                        <a:t>752 </a:t>
                      </a:r>
                      <a:r>
                        <a:rPr lang="tr-TR" sz="1200" kern="1200" dirty="0">
                          <a:effectLst/>
                          <a:latin typeface="Times New Roman" pitchFamily="18" charset="0"/>
                          <a:cs typeface="Times New Roman" pitchFamily="18" charset="0"/>
                        </a:rPr>
                        <a:t>km²</a:t>
                      </a:r>
                      <a:endParaRPr lang="tr-TR" sz="1200" b="0" kern="1200" dirty="0">
                        <a:solidFill>
                          <a:schemeClr val="tx1"/>
                        </a:solidFill>
                        <a:effectLst/>
                        <a:latin typeface="Times New Roman" pitchFamily="18" charset="0"/>
                        <a:ea typeface="+mn-ea"/>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xmlns="" val="10000"/>
                  </a:ext>
                </a:extLst>
              </a:tr>
              <a:tr h="378190">
                <a:tc>
                  <a:txBody>
                    <a:bodyPr/>
                    <a:lstStyle/>
                    <a:p>
                      <a:r>
                        <a:rPr lang="tr-TR" sz="1200" dirty="0">
                          <a:effectLst/>
                          <a:latin typeface="Times New Roman" pitchFamily="18" charset="0"/>
                          <a:cs typeface="Times New Roman" pitchFamily="18" charset="0"/>
                        </a:rPr>
                        <a:t>Tarım</a:t>
                      </a:r>
                      <a:r>
                        <a:rPr lang="tr-TR" sz="1200" baseline="0" dirty="0">
                          <a:effectLst/>
                          <a:latin typeface="Times New Roman" pitchFamily="18" charset="0"/>
                          <a:cs typeface="Times New Roman" pitchFamily="18" charset="0"/>
                        </a:rPr>
                        <a:t> Alanı</a:t>
                      </a:r>
                      <a:endParaRPr lang="tr-TR" sz="1200" b="0" dirty="0">
                        <a:solidFill>
                          <a:schemeClr val="tx1"/>
                        </a:solidFill>
                        <a:effectLst/>
                        <a:latin typeface="Times New Roman" pitchFamily="18" charset="0"/>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marL="0" algn="r" defTabSz="914400" rtl="0" eaLnBrk="1" latinLnBrk="0" hangingPunct="1"/>
                      <a:r>
                        <a:rPr lang="tr-TR" sz="1200" kern="1200" dirty="0" smtClean="0">
                          <a:effectLst/>
                          <a:latin typeface="Times New Roman" pitchFamily="18" charset="0"/>
                          <a:cs typeface="Times New Roman" pitchFamily="18" charset="0"/>
                        </a:rPr>
                        <a:t>515,79 </a:t>
                      </a:r>
                      <a:r>
                        <a:rPr lang="tr-TR" sz="1200" kern="1200" dirty="0">
                          <a:effectLst/>
                          <a:latin typeface="Times New Roman" pitchFamily="18" charset="0"/>
                          <a:cs typeface="Times New Roman" pitchFamily="18" charset="0"/>
                        </a:rPr>
                        <a:t>km</a:t>
                      </a:r>
                      <a:r>
                        <a:rPr lang="tr-TR" sz="1200" kern="1200" baseline="30000" dirty="0">
                          <a:effectLst/>
                          <a:latin typeface="Times New Roman" pitchFamily="18" charset="0"/>
                          <a:cs typeface="Times New Roman" pitchFamily="18" charset="0"/>
                        </a:rPr>
                        <a:t>2</a:t>
                      </a:r>
                      <a:endParaRPr lang="tr-TR" sz="1200" b="0" kern="1200" dirty="0">
                        <a:solidFill>
                          <a:schemeClr val="tx1"/>
                        </a:solidFill>
                        <a:effectLst/>
                        <a:latin typeface="Times New Roman" pitchFamily="18" charset="0"/>
                        <a:ea typeface="+mn-ea"/>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1"/>
                  </a:ext>
                </a:extLst>
              </a:tr>
              <a:tr h="314234">
                <a:tc>
                  <a:txBody>
                    <a:bodyPr/>
                    <a:lstStyle/>
                    <a:p>
                      <a:r>
                        <a:rPr lang="tr-TR" sz="1200" dirty="0">
                          <a:effectLst/>
                          <a:latin typeface="Times New Roman" pitchFamily="18" charset="0"/>
                          <a:cs typeface="Times New Roman" pitchFamily="18" charset="0"/>
                        </a:rPr>
                        <a:t>Orman Alanı</a:t>
                      </a:r>
                      <a:endParaRPr lang="tr-TR" sz="1200" b="0" dirty="0">
                        <a:solidFill>
                          <a:schemeClr val="tx1"/>
                        </a:solidFill>
                        <a:effectLst/>
                        <a:latin typeface="Times New Roman" pitchFamily="18" charset="0"/>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tr-TR" sz="1200" kern="1200" dirty="0" smtClean="0">
                          <a:effectLst/>
                          <a:latin typeface="Times New Roman" pitchFamily="18" charset="0"/>
                          <a:cs typeface="Times New Roman" pitchFamily="18" charset="0"/>
                        </a:rPr>
                        <a:t> 10 km</a:t>
                      </a:r>
                      <a:r>
                        <a:rPr lang="tr-TR" sz="1200" kern="1200" baseline="30000" dirty="0" smtClean="0">
                          <a:effectLst/>
                          <a:latin typeface="Times New Roman" pitchFamily="18" charset="0"/>
                          <a:cs typeface="Times New Roman" pitchFamily="18" charset="0"/>
                        </a:rPr>
                        <a:t>2</a:t>
                      </a:r>
                      <a:r>
                        <a:rPr lang="tr-TR" sz="1200" kern="1200" dirty="0" smtClean="0">
                          <a:effectLst/>
                          <a:latin typeface="Times New Roman" pitchFamily="18" charset="0"/>
                          <a:cs typeface="Times New Roman" pitchFamily="18" charset="0"/>
                        </a:rPr>
                        <a:t> </a:t>
                      </a:r>
                      <a:endParaRPr lang="tr-TR" sz="1200" b="0" kern="1200" dirty="0">
                        <a:solidFill>
                          <a:schemeClr val="tx1"/>
                        </a:solidFill>
                        <a:effectLst/>
                        <a:latin typeface="Times New Roman" pitchFamily="18" charset="0"/>
                        <a:ea typeface="+mn-ea"/>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2"/>
                  </a:ext>
                </a:extLst>
              </a:tr>
              <a:tr h="378190">
                <a:tc>
                  <a:txBody>
                    <a:bodyPr/>
                    <a:lstStyle/>
                    <a:p>
                      <a:r>
                        <a:rPr lang="tr-TR" sz="1200" dirty="0">
                          <a:effectLst/>
                          <a:latin typeface="Times New Roman" pitchFamily="18" charset="0"/>
                          <a:cs typeface="Times New Roman" pitchFamily="18" charset="0"/>
                        </a:rPr>
                        <a:t>Çayır-Mera Alanı</a:t>
                      </a:r>
                      <a:endParaRPr lang="tr-TR" sz="1200" b="0" dirty="0">
                        <a:solidFill>
                          <a:schemeClr val="tx1"/>
                        </a:solidFill>
                        <a:effectLst/>
                        <a:latin typeface="Times New Roman" pitchFamily="18" charset="0"/>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marL="0" algn="r" defTabSz="914400" rtl="0" eaLnBrk="1" latinLnBrk="0" hangingPunct="1"/>
                      <a:r>
                        <a:rPr lang="tr-TR" sz="1200" kern="1200" dirty="0" smtClean="0">
                          <a:effectLst/>
                          <a:latin typeface="Times New Roman" pitchFamily="18" charset="0"/>
                          <a:cs typeface="Times New Roman" pitchFamily="18" charset="0"/>
                        </a:rPr>
                        <a:t>165,80 </a:t>
                      </a:r>
                      <a:r>
                        <a:rPr lang="tr-TR" sz="1200" kern="1200" dirty="0">
                          <a:effectLst/>
                          <a:latin typeface="Times New Roman" pitchFamily="18" charset="0"/>
                          <a:cs typeface="Times New Roman" pitchFamily="18" charset="0"/>
                        </a:rPr>
                        <a:t>km</a:t>
                      </a:r>
                      <a:r>
                        <a:rPr lang="tr-TR" sz="1200" kern="1200" baseline="30000" dirty="0">
                          <a:effectLst/>
                          <a:latin typeface="Times New Roman" pitchFamily="18" charset="0"/>
                          <a:cs typeface="Times New Roman" pitchFamily="18" charset="0"/>
                        </a:rPr>
                        <a:t>2</a:t>
                      </a:r>
                      <a:endParaRPr lang="tr-TR" sz="1200" b="0" kern="1200" dirty="0">
                        <a:solidFill>
                          <a:schemeClr val="tx1"/>
                        </a:solidFill>
                        <a:effectLst/>
                        <a:latin typeface="Times New Roman" pitchFamily="18" charset="0"/>
                        <a:ea typeface="+mn-ea"/>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3"/>
                  </a:ext>
                </a:extLst>
              </a:tr>
              <a:tr h="519483">
                <a:tc>
                  <a:txBody>
                    <a:bodyPr/>
                    <a:lstStyle/>
                    <a:p>
                      <a:r>
                        <a:rPr lang="tr-TR" sz="1200" dirty="0">
                          <a:effectLst/>
                          <a:latin typeface="Times New Roman" pitchFamily="18" charset="0"/>
                          <a:cs typeface="Times New Roman" pitchFamily="18" charset="0"/>
                        </a:rPr>
                        <a:t>Yerleşim </a:t>
                      </a:r>
                      <a:r>
                        <a:rPr lang="tr-TR" sz="1200" dirty="0" smtClean="0">
                          <a:effectLst/>
                          <a:latin typeface="Times New Roman" pitchFamily="18" charset="0"/>
                          <a:cs typeface="Times New Roman" pitchFamily="18" charset="0"/>
                        </a:rPr>
                        <a:t>Alanı (Merkez)</a:t>
                      </a:r>
                      <a:endParaRPr lang="tr-TR" sz="1200" b="0" dirty="0">
                        <a:solidFill>
                          <a:schemeClr val="tx1"/>
                        </a:solidFill>
                        <a:effectLst/>
                        <a:latin typeface="Times New Roman" pitchFamily="18" charset="0"/>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marL="0" algn="r" defTabSz="914400" rtl="0" eaLnBrk="1" latinLnBrk="0" hangingPunct="1"/>
                      <a:r>
                        <a:rPr lang="tr-TR" sz="1200" kern="1200" dirty="0" smtClean="0">
                          <a:effectLst/>
                          <a:latin typeface="Times New Roman" pitchFamily="18" charset="0"/>
                          <a:cs typeface="Times New Roman" pitchFamily="18" charset="0"/>
                        </a:rPr>
                        <a:t>22 </a:t>
                      </a:r>
                      <a:r>
                        <a:rPr lang="tr-TR" sz="1200" kern="1200" dirty="0">
                          <a:effectLst/>
                          <a:latin typeface="Times New Roman" pitchFamily="18" charset="0"/>
                          <a:cs typeface="Times New Roman" pitchFamily="18" charset="0"/>
                        </a:rPr>
                        <a:t>km</a:t>
                      </a:r>
                      <a:r>
                        <a:rPr lang="tr-TR" sz="1200" kern="1200" baseline="30000" dirty="0">
                          <a:effectLst/>
                          <a:latin typeface="Times New Roman" pitchFamily="18" charset="0"/>
                          <a:cs typeface="Times New Roman" pitchFamily="18" charset="0"/>
                        </a:rPr>
                        <a:t>2</a:t>
                      </a:r>
                      <a:endParaRPr lang="tr-TR" sz="1200" b="0" kern="1200" dirty="0">
                        <a:solidFill>
                          <a:schemeClr val="tx1"/>
                        </a:solidFill>
                        <a:effectLst/>
                        <a:latin typeface="Times New Roman" pitchFamily="18" charset="0"/>
                        <a:ea typeface="+mn-ea"/>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4"/>
                  </a:ext>
                </a:extLst>
              </a:tr>
              <a:tr h="519483">
                <a:tc>
                  <a:txBody>
                    <a:bodyPr/>
                    <a:lstStyle/>
                    <a:p>
                      <a:r>
                        <a:rPr lang="tr-TR" sz="1200" dirty="0">
                          <a:effectLst/>
                          <a:latin typeface="Times New Roman" pitchFamily="18" charset="0"/>
                          <a:cs typeface="Times New Roman" pitchFamily="18" charset="0"/>
                        </a:rPr>
                        <a:t>Rakım </a:t>
                      </a:r>
                      <a:endParaRPr lang="tr-TR" sz="1200" dirty="0" smtClean="0">
                        <a:effectLst/>
                        <a:latin typeface="Times New Roman" pitchFamily="18" charset="0"/>
                        <a:cs typeface="Times New Roman" pitchFamily="18" charset="0"/>
                      </a:endParaRPr>
                    </a:p>
                    <a:p>
                      <a:r>
                        <a:rPr lang="tr-TR" sz="1200" dirty="0" smtClean="0">
                          <a:effectLst/>
                          <a:latin typeface="Times New Roman" pitchFamily="18" charset="0"/>
                          <a:cs typeface="Times New Roman" pitchFamily="18" charset="0"/>
                        </a:rPr>
                        <a:t>(İlçe </a:t>
                      </a:r>
                      <a:r>
                        <a:rPr lang="tr-TR" sz="1200" dirty="0">
                          <a:effectLst/>
                          <a:latin typeface="Times New Roman" pitchFamily="18" charset="0"/>
                          <a:cs typeface="Times New Roman" pitchFamily="18" charset="0"/>
                        </a:rPr>
                        <a:t>Merkezi)</a:t>
                      </a:r>
                      <a:endParaRPr lang="tr-TR" sz="1200" b="0" dirty="0">
                        <a:solidFill>
                          <a:schemeClr val="tx1"/>
                        </a:solidFill>
                        <a:effectLst/>
                        <a:latin typeface="Times New Roman" pitchFamily="18" charset="0"/>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algn="r"/>
                      <a:r>
                        <a:rPr lang="tr-TR" sz="1200" dirty="0" smtClean="0">
                          <a:effectLst/>
                          <a:latin typeface="Times New Roman" pitchFamily="18" charset="0"/>
                          <a:cs typeface="Times New Roman" pitchFamily="18" charset="0"/>
                        </a:rPr>
                        <a:t>1.140 m</a:t>
                      </a:r>
                      <a:endParaRPr lang="tr-TR" sz="1200" b="0" dirty="0">
                        <a:solidFill>
                          <a:schemeClr val="tx1"/>
                        </a:solidFill>
                        <a:effectLst/>
                        <a:latin typeface="Times New Roman" pitchFamily="18" charset="0"/>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5"/>
                  </a:ext>
                </a:extLst>
              </a:tr>
              <a:tr h="378190">
                <a:tc>
                  <a:txBody>
                    <a:bodyPr/>
                    <a:lstStyle/>
                    <a:p>
                      <a:pPr marL="0" algn="l" defTabSz="914400" rtl="0" eaLnBrk="1" latinLnBrk="0" hangingPunct="1"/>
                      <a:r>
                        <a:rPr lang="tr-TR" sz="1200" kern="1200" dirty="0">
                          <a:effectLst/>
                          <a:latin typeface="Times New Roman" pitchFamily="18" charset="0"/>
                          <a:cs typeface="Times New Roman" pitchFamily="18" charset="0"/>
                        </a:rPr>
                        <a:t>Belediye Sayısı </a:t>
                      </a:r>
                      <a:endParaRPr lang="tr-TR" sz="1200" b="0" kern="1200" dirty="0">
                        <a:solidFill>
                          <a:schemeClr val="tx1"/>
                        </a:solidFill>
                        <a:effectLst/>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marL="0" algn="r" defTabSz="914400" rtl="0" eaLnBrk="1" latinLnBrk="0" hangingPunct="1"/>
                      <a:r>
                        <a:rPr lang="tr-TR" sz="1200" b="0" kern="1200" dirty="0" smtClean="0">
                          <a:solidFill>
                            <a:schemeClr val="tx1"/>
                          </a:solidFill>
                          <a:effectLst/>
                          <a:latin typeface="Times New Roman" pitchFamily="18" charset="0"/>
                          <a:ea typeface="+mn-ea"/>
                          <a:cs typeface="Times New Roman" pitchFamily="18" charset="0"/>
                        </a:rPr>
                        <a:t>1</a:t>
                      </a:r>
                      <a:endParaRPr lang="tr-TR" sz="1200" b="0" kern="1200" dirty="0">
                        <a:solidFill>
                          <a:schemeClr val="tx1"/>
                        </a:solidFill>
                        <a:effectLst/>
                        <a:latin typeface="Times New Roman" pitchFamily="18" charset="0"/>
                        <a:ea typeface="+mn-ea"/>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7"/>
                  </a:ext>
                </a:extLst>
              </a:tr>
              <a:tr h="378190">
                <a:tc>
                  <a:txBody>
                    <a:bodyPr/>
                    <a:lstStyle/>
                    <a:p>
                      <a:pPr marL="0" algn="l" defTabSz="914400" rtl="0" eaLnBrk="1" latinLnBrk="0" hangingPunct="1"/>
                      <a:r>
                        <a:rPr lang="tr-TR" sz="1200" b="0" kern="1200" dirty="0" smtClean="0">
                          <a:solidFill>
                            <a:schemeClr val="tx1"/>
                          </a:solidFill>
                          <a:effectLst/>
                          <a:latin typeface="Times New Roman" pitchFamily="18" charset="0"/>
                          <a:ea typeface="+mn-ea"/>
                          <a:cs typeface="Times New Roman" pitchFamily="18" charset="0"/>
                        </a:rPr>
                        <a:t>Köy Sayısı</a:t>
                      </a:r>
                      <a:endParaRPr lang="tr-TR" sz="1200" b="0" kern="1200" dirty="0">
                        <a:solidFill>
                          <a:schemeClr val="tx1"/>
                        </a:solidFill>
                        <a:effectLst/>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marL="0" algn="r" defTabSz="914400" rtl="0" eaLnBrk="1" latinLnBrk="0" hangingPunct="1"/>
                      <a:r>
                        <a:rPr lang="tr-TR" sz="1200" b="0" kern="1200" dirty="0" smtClean="0">
                          <a:solidFill>
                            <a:schemeClr val="tx1"/>
                          </a:solidFill>
                          <a:effectLst/>
                          <a:latin typeface="Times New Roman" pitchFamily="18" charset="0"/>
                          <a:ea typeface="+mn-ea"/>
                          <a:cs typeface="Times New Roman" pitchFamily="18" charset="0"/>
                        </a:rPr>
                        <a:t>30</a:t>
                      </a:r>
                      <a:endParaRPr lang="tr-TR" sz="1200" b="0" kern="1200" dirty="0">
                        <a:solidFill>
                          <a:schemeClr val="tx1"/>
                        </a:solidFill>
                        <a:effectLst/>
                        <a:latin typeface="Times New Roman" pitchFamily="18" charset="0"/>
                        <a:ea typeface="+mn-ea"/>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tr>
              <a:tr h="378190">
                <a:tc>
                  <a:txBody>
                    <a:bodyPr/>
                    <a:lstStyle/>
                    <a:p>
                      <a:pPr marL="0" algn="l" defTabSz="914400" rtl="0" eaLnBrk="1" latinLnBrk="0" hangingPunct="1"/>
                      <a:r>
                        <a:rPr lang="tr-TR" sz="1200" kern="1200" dirty="0">
                          <a:effectLst/>
                          <a:latin typeface="Times New Roman" pitchFamily="18" charset="0"/>
                          <a:cs typeface="Times New Roman" pitchFamily="18" charset="0"/>
                        </a:rPr>
                        <a:t>Mahalle Sayısı</a:t>
                      </a:r>
                      <a:endParaRPr lang="tr-TR" sz="1200" b="0" kern="1200" dirty="0">
                        <a:solidFill>
                          <a:schemeClr val="tx1"/>
                        </a:solidFill>
                        <a:effectLst/>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marL="0" algn="r" defTabSz="914400" rtl="0" eaLnBrk="1" latinLnBrk="0" hangingPunct="1"/>
                      <a:r>
                        <a:rPr lang="tr-TR" sz="1200" b="0" kern="1200" dirty="0" smtClean="0">
                          <a:solidFill>
                            <a:schemeClr val="tx1"/>
                          </a:solidFill>
                          <a:effectLst/>
                          <a:latin typeface="Times New Roman" pitchFamily="18" charset="0"/>
                          <a:ea typeface="+mn-ea"/>
                          <a:cs typeface="Times New Roman" pitchFamily="18" charset="0"/>
                        </a:rPr>
                        <a:t>12</a:t>
                      </a:r>
                      <a:endParaRPr lang="tr-TR" sz="1200" b="0" kern="1200" dirty="0">
                        <a:solidFill>
                          <a:schemeClr val="tx1"/>
                        </a:solidFill>
                        <a:effectLst/>
                        <a:latin typeface="Times New Roman" pitchFamily="18" charset="0"/>
                        <a:ea typeface="+mn-ea"/>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8"/>
                  </a:ext>
                </a:extLst>
              </a:tr>
              <a:tr h="378190">
                <a:tc>
                  <a:txBody>
                    <a:bodyPr/>
                    <a:lstStyle/>
                    <a:p>
                      <a:pPr marL="0" algn="l" defTabSz="914400" rtl="0" eaLnBrk="1" latinLnBrk="0" hangingPunct="1"/>
                      <a:r>
                        <a:rPr lang="tr-TR" sz="1200" b="0" kern="1200" dirty="0" smtClean="0">
                          <a:solidFill>
                            <a:schemeClr val="tx1"/>
                          </a:solidFill>
                          <a:effectLst/>
                          <a:latin typeface="Times New Roman" pitchFamily="18" charset="0"/>
                          <a:ea typeface="+mn-ea"/>
                          <a:cs typeface="Times New Roman" pitchFamily="18" charset="0"/>
                        </a:rPr>
                        <a:t>Ortaköy’</a:t>
                      </a:r>
                      <a:r>
                        <a:rPr lang="tr-TR" sz="1200" b="0" kern="1200" baseline="0" dirty="0" smtClean="0">
                          <a:solidFill>
                            <a:schemeClr val="tx1"/>
                          </a:solidFill>
                          <a:effectLst/>
                          <a:latin typeface="Times New Roman" pitchFamily="18" charset="0"/>
                          <a:ea typeface="+mn-ea"/>
                          <a:cs typeface="Times New Roman" pitchFamily="18" charset="0"/>
                        </a:rPr>
                        <a:t>ün İlçe Olduğu Tarih</a:t>
                      </a:r>
                      <a:endParaRPr lang="tr-TR" sz="1200" b="0" kern="1200" dirty="0">
                        <a:solidFill>
                          <a:srgbClr val="FF0000"/>
                        </a:solidFill>
                        <a:effectLst/>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lnB w="12700" cap="flat" cmpd="sng" algn="ctr">
                      <a:solidFill>
                        <a:schemeClr val="tx2"/>
                      </a:solidFill>
                      <a:prstDash val="solid"/>
                      <a:round/>
                      <a:headEnd type="none" w="med" len="med"/>
                      <a:tailEnd type="none" w="med" len="med"/>
                    </a:lnB>
                  </a:tcPr>
                </a:tc>
                <a:tc>
                  <a:txBody>
                    <a:bodyPr/>
                    <a:lstStyle/>
                    <a:p>
                      <a:pPr marL="0" algn="r" defTabSz="914400" rtl="0" eaLnBrk="1" latinLnBrk="0" hangingPunct="1"/>
                      <a:r>
                        <a:rPr lang="tr-TR" sz="1200" b="0" kern="1200" dirty="0" smtClean="0">
                          <a:solidFill>
                            <a:schemeClr val="tx1"/>
                          </a:solidFill>
                          <a:effectLst/>
                          <a:latin typeface="Times New Roman" pitchFamily="18" charset="0"/>
                          <a:ea typeface="+mn-ea"/>
                          <a:cs typeface="Times New Roman" pitchFamily="18" charset="0"/>
                        </a:rPr>
                        <a:t>1957</a:t>
                      </a:r>
                      <a:endParaRPr lang="tr-TR" sz="1200" b="0" kern="1200" dirty="0">
                        <a:solidFill>
                          <a:schemeClr val="tx1"/>
                        </a:solidFill>
                        <a:effectLst/>
                        <a:latin typeface="Times New Roman" pitchFamily="18" charset="0"/>
                        <a:ea typeface="+mn-ea"/>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r>
            </a:tbl>
          </a:graphicData>
        </a:graphic>
      </p:graphicFrame>
      <p:sp>
        <p:nvSpPr>
          <p:cNvPr id="2" name="Metin kutusu 1"/>
          <p:cNvSpPr txBox="1"/>
          <p:nvPr/>
        </p:nvSpPr>
        <p:spPr>
          <a:xfrm>
            <a:off x="0" y="4963500"/>
            <a:ext cx="9144000" cy="180000"/>
          </a:xfrm>
          <a:prstGeom prst="rect">
            <a:avLst/>
          </a:prstGeom>
          <a:solidFill>
            <a:schemeClr val="tx2"/>
          </a:solidFill>
        </p:spPr>
        <p:txBody>
          <a:bodyPr wrap="square" lIns="91428" tIns="45714" rIns="91428" bIns="45714" rtlCol="0" anchor="ctr">
            <a:spAutoFit/>
          </a:bodyPr>
          <a:lstStyle/>
          <a:p>
            <a:pPr algn="ctr"/>
            <a:endParaRPr lang="tr-TR" b="1" dirty="0">
              <a:solidFill>
                <a:schemeClr val="bg1"/>
              </a:solidFill>
              <a:latin typeface="+mj-lt"/>
            </a:endParaRPr>
          </a:p>
        </p:txBody>
      </p:sp>
      <p:sp>
        <p:nvSpPr>
          <p:cNvPr id="8" name="133 Dikdörtgen"/>
          <p:cNvSpPr/>
          <p:nvPr/>
        </p:nvSpPr>
        <p:spPr>
          <a:xfrm>
            <a:off x="0" y="73158"/>
            <a:ext cx="9144000" cy="770400"/>
          </a:xfrm>
          <a:prstGeom prst="rect">
            <a:avLst/>
          </a:prstGeom>
          <a:solidFill>
            <a:schemeClr val="tx2"/>
          </a:solidFill>
        </p:spPr>
        <p:txBody>
          <a:bodyPr wrap="square" lIns="91428" tIns="45714" rIns="91428" bIns="45714" rtlCol="0" anchor="ctr">
            <a:spAutoFit/>
          </a:bodyPr>
          <a:lstStyle/>
          <a:p>
            <a:pPr algn="ctr">
              <a:defRPr/>
            </a:pPr>
            <a:endParaRPr lang="tr-TR" b="1" dirty="0">
              <a:solidFill>
                <a:schemeClr val="bg1"/>
              </a:solidFill>
              <a:latin typeface="+mj-lt"/>
            </a:endParaRPr>
          </a:p>
        </p:txBody>
      </p:sp>
      <p:sp>
        <p:nvSpPr>
          <p:cNvPr id="3" name="Metin kutusu 2"/>
          <p:cNvSpPr txBox="1"/>
          <p:nvPr/>
        </p:nvSpPr>
        <p:spPr>
          <a:xfrm>
            <a:off x="5868144" y="195486"/>
            <a:ext cx="3131840" cy="400097"/>
          </a:xfrm>
          <a:prstGeom prst="rect">
            <a:avLst/>
          </a:prstGeom>
          <a:noFill/>
        </p:spPr>
        <p:txBody>
          <a:bodyPr wrap="square" lIns="91428" tIns="45714" rIns="91428" bIns="45714" rtlCol="0" anchor="ctr">
            <a:spAutoFit/>
          </a:bodyPr>
          <a:lstStyle/>
          <a:p>
            <a:pPr algn="just"/>
            <a:r>
              <a:rPr lang="tr-TR" sz="2000" b="1" dirty="0" smtClean="0">
                <a:solidFill>
                  <a:schemeClr val="bg1"/>
                </a:solidFill>
                <a:latin typeface="+mj-lt"/>
              </a:rPr>
              <a:t>        COĞRAFİ </a:t>
            </a:r>
            <a:r>
              <a:rPr lang="tr-TR" sz="2000" b="1" dirty="0">
                <a:solidFill>
                  <a:schemeClr val="bg1"/>
                </a:solidFill>
                <a:latin typeface="+mj-lt"/>
              </a:rPr>
              <a:t>VE İDARİ YAPI</a:t>
            </a:r>
          </a:p>
        </p:txBody>
      </p:sp>
      <p:pic>
        <p:nvPicPr>
          <p:cNvPr id="10" name="9 Resim" descr="ortakoyharita"/>
          <p:cNvPicPr/>
          <p:nvPr/>
        </p:nvPicPr>
        <p:blipFill>
          <a:blip r:embed="rId3" cstate="print"/>
          <a:srcRect/>
          <a:stretch>
            <a:fillRect/>
          </a:stretch>
        </p:blipFill>
        <p:spPr bwMode="auto">
          <a:xfrm>
            <a:off x="4000496" y="987574"/>
            <a:ext cx="4839926" cy="3584440"/>
          </a:xfrm>
          <a:prstGeom prst="rect">
            <a:avLst/>
          </a:prstGeom>
          <a:solidFill>
            <a:schemeClr val="tx2">
              <a:lumMod val="60000"/>
              <a:lumOff val="40000"/>
            </a:schemeClr>
          </a:solidFill>
          <a:ln w="9525">
            <a:noFill/>
            <a:miter lim="800000"/>
            <a:headEnd/>
            <a:tailEnd/>
          </a:ln>
        </p:spPr>
      </p:pic>
      <p:pic>
        <p:nvPicPr>
          <p:cNvPr id="11" name="Picture 2" descr="http://www.ortakoy.gov.tr/deneme/images/logo.png">
            <a:hlinkClick r:id="rId4"/>
          </p:cNvPr>
          <p:cNvPicPr>
            <a:picLocks noChangeArrowheads="1"/>
          </p:cNvPicPr>
          <p:nvPr/>
        </p:nvPicPr>
        <p:blipFill>
          <a:blip r:embed="rId5" cstate="print"/>
          <a:srcRect/>
          <a:stretch>
            <a:fillRect/>
          </a:stretch>
        </p:blipFill>
        <p:spPr bwMode="auto">
          <a:xfrm>
            <a:off x="31404" y="73158"/>
            <a:ext cx="763200" cy="734400"/>
          </a:xfrm>
          <a:prstGeom prst="rect">
            <a:avLst/>
          </a:prstGeom>
          <a:noFill/>
        </p:spPr>
      </p:pic>
      <p:sp>
        <p:nvSpPr>
          <p:cNvPr id="9" name="TextBox 3"/>
          <p:cNvSpPr txBox="1"/>
          <p:nvPr/>
        </p:nvSpPr>
        <p:spPr>
          <a:xfrm>
            <a:off x="4000496" y="4572014"/>
            <a:ext cx="4857784" cy="307764"/>
          </a:xfrm>
          <a:prstGeom prst="rect">
            <a:avLst/>
          </a:prstGeom>
          <a:solidFill>
            <a:schemeClr val="tx2"/>
          </a:solidFill>
          <a:ln w="12700" cap="flat">
            <a:noFill/>
          </a:ln>
        </p:spPr>
        <p:txBody>
          <a:bodyPr wrap="square" lIns="91428" tIns="45714" rIns="91428" bIns="45714">
            <a:spAutoFit/>
          </a:bodyPr>
          <a:lstStyle/>
          <a:p>
            <a:pPr algn="ctr">
              <a:defRPr/>
            </a:pPr>
            <a:r>
              <a:rPr lang="tr-TR" sz="1400" b="1" dirty="0" smtClean="0">
                <a:solidFill>
                  <a:schemeClr val="bg1"/>
                </a:solidFill>
              </a:rPr>
              <a:t>AKSARAY ORTAKÖY ARASI 55 KM’DİR</a:t>
            </a:r>
          </a:p>
        </p:txBody>
      </p:sp>
    </p:spTree>
    <p:extLst>
      <p:ext uri="{BB962C8B-B14F-4D97-AF65-F5344CB8AC3E}">
        <p14:creationId xmlns="" xmlns:p14="http://schemas.microsoft.com/office/powerpoint/2010/main" val="3869705856"/>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0" y="4963500"/>
            <a:ext cx="9144000" cy="180000"/>
          </a:xfrm>
          <a:prstGeom prst="rect">
            <a:avLst/>
          </a:prstGeom>
          <a:solidFill>
            <a:schemeClr val="tx2"/>
          </a:solidFill>
        </p:spPr>
        <p:txBody>
          <a:bodyPr wrap="square" rtlCol="0" anchor="ctr">
            <a:spAutoFit/>
          </a:bodyPr>
          <a:lstStyle/>
          <a:p>
            <a:pPr algn="ctr"/>
            <a:endParaRPr lang="tr-TR" b="1" dirty="0">
              <a:solidFill>
                <a:prstClr val="white"/>
              </a:solidFill>
            </a:endParaRPr>
          </a:p>
        </p:txBody>
      </p:sp>
      <p:grpSp>
        <p:nvGrpSpPr>
          <p:cNvPr id="5" name="Grup 4"/>
          <p:cNvGrpSpPr/>
          <p:nvPr/>
        </p:nvGrpSpPr>
        <p:grpSpPr>
          <a:xfrm>
            <a:off x="0" y="1"/>
            <a:ext cx="9144000" cy="771548"/>
            <a:chOff x="23878" y="-15305"/>
            <a:chExt cx="9083851" cy="771548"/>
          </a:xfrm>
          <a:solidFill>
            <a:srgbClr val="7030A0"/>
          </a:solidFill>
        </p:grpSpPr>
        <p:sp>
          <p:nvSpPr>
            <p:cNvPr id="6" name="133 Dikdörtgen"/>
            <p:cNvSpPr/>
            <p:nvPr/>
          </p:nvSpPr>
          <p:spPr>
            <a:xfrm>
              <a:off x="23878" y="-15305"/>
              <a:ext cx="9083851"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solidFill>
                  <a:prstClr val="white"/>
                </a:solidFill>
                <a:latin typeface="Arial Narrow" pitchFamily="34" charset="0"/>
              </a:endParaRPr>
            </a:p>
          </p:txBody>
        </p:sp>
        <p:sp>
          <p:nvSpPr>
            <p:cNvPr id="7" name="Metin kutusu 6"/>
            <p:cNvSpPr txBox="1"/>
            <p:nvPr/>
          </p:nvSpPr>
          <p:spPr>
            <a:xfrm>
              <a:off x="5352681" y="180180"/>
              <a:ext cx="3484335" cy="400110"/>
            </a:xfrm>
            <a:prstGeom prst="rect">
              <a:avLst/>
            </a:prstGeom>
            <a:solidFill>
              <a:schemeClr val="tx2"/>
            </a:solidFill>
          </p:spPr>
          <p:txBody>
            <a:bodyPr wrap="square" rtlCol="0" anchor="ctr">
              <a:spAutoFit/>
            </a:bodyPr>
            <a:lstStyle/>
            <a:p>
              <a:pPr algn="ctr"/>
              <a:r>
                <a:rPr lang="tr-TR" sz="2000" b="1" dirty="0" smtClean="0">
                  <a:solidFill>
                    <a:prstClr val="white"/>
                  </a:solidFill>
                </a:rPr>
                <a:t>  GENÇLİK </a:t>
              </a:r>
              <a:r>
                <a:rPr lang="tr-TR" sz="2000" b="1" dirty="0">
                  <a:solidFill>
                    <a:prstClr val="white"/>
                  </a:solidFill>
                  <a:latin typeface="+mj-lt"/>
                </a:rPr>
                <a:t>HİZMETLERİ</a:t>
              </a:r>
              <a:r>
                <a:rPr lang="tr-TR" sz="2000" b="1" dirty="0">
                  <a:solidFill>
                    <a:prstClr val="white"/>
                  </a:solidFill>
                </a:rPr>
                <a:t> VE SPOR</a:t>
              </a:r>
            </a:p>
          </p:txBody>
        </p:sp>
      </p:grpSp>
      <p:graphicFrame>
        <p:nvGraphicFramePr>
          <p:cNvPr id="11" name="Group 59"/>
          <p:cNvGraphicFramePr>
            <a:graphicFrameLocks noGrp="1"/>
          </p:cNvGraphicFramePr>
          <p:nvPr>
            <p:extLst>
              <p:ext uri="{D42A27DB-BD31-4B8C-83A1-F6EECF244321}">
                <p14:modId xmlns="" xmlns:p14="http://schemas.microsoft.com/office/powerpoint/2010/main" val="3106294841"/>
              </p:ext>
            </p:extLst>
          </p:nvPr>
        </p:nvGraphicFramePr>
        <p:xfrm>
          <a:off x="225693" y="857796"/>
          <a:ext cx="4096094" cy="3996000"/>
        </p:xfrm>
        <a:graphic>
          <a:graphicData uri="http://schemas.openxmlformats.org/drawingml/2006/table">
            <a:tbl>
              <a:tblPr bandRow="1">
                <a:tableStyleId>{21E4AEA4-8DFA-4A89-87EB-49C32662AFE0}</a:tableStyleId>
              </a:tblPr>
              <a:tblGrid>
                <a:gridCol w="2788614">
                  <a:extLst>
                    <a:ext uri="{9D8B030D-6E8A-4147-A177-3AD203B41FA5}">
                      <a16:colId xmlns:a16="http://schemas.microsoft.com/office/drawing/2014/main" xmlns="" val="20000"/>
                    </a:ext>
                  </a:extLst>
                </a:gridCol>
                <a:gridCol w="1307480">
                  <a:extLst>
                    <a:ext uri="{9D8B030D-6E8A-4147-A177-3AD203B41FA5}">
                      <a16:colId xmlns:a16="http://schemas.microsoft.com/office/drawing/2014/main" xmlns="" val="20001"/>
                    </a:ext>
                  </a:extLst>
                </a:gridCol>
              </a:tblGrid>
              <a:tr h="444000">
                <a:tc gridSpan="2">
                  <a:txBody>
                    <a:bodyPr/>
                    <a:lstStyle/>
                    <a:p>
                      <a:pPr algn="ctr"/>
                      <a:r>
                        <a:rPr lang="tr-TR" sz="1200" b="1" dirty="0" smtClean="0">
                          <a:latin typeface="Times New Roman" pitchFamily="18" charset="0"/>
                          <a:cs typeface="Times New Roman" pitchFamily="18" charset="0"/>
                        </a:rPr>
                        <a:t>MEVCUT SPOR</a:t>
                      </a:r>
                      <a:r>
                        <a:rPr lang="tr-TR" sz="1200" b="1" baseline="0" dirty="0" smtClean="0">
                          <a:latin typeface="Times New Roman" pitchFamily="18" charset="0"/>
                          <a:cs typeface="Times New Roman" pitchFamily="18" charset="0"/>
                        </a:rPr>
                        <a:t> </a:t>
                      </a:r>
                      <a:r>
                        <a:rPr lang="tr-TR" sz="1200" b="1" baseline="0" dirty="0">
                          <a:latin typeface="Times New Roman" pitchFamily="18" charset="0"/>
                          <a:cs typeface="Times New Roman" pitchFamily="18" charset="0"/>
                        </a:rPr>
                        <a:t>TESİSLERİMİZ</a:t>
                      </a:r>
                      <a:endParaRPr lang="tr-TR" sz="1200" b="1" dirty="0">
                        <a:solidFill>
                          <a:schemeClr val="tx1"/>
                        </a:solidFill>
                        <a:latin typeface="Times New Roman" pitchFamily="18" charset="0"/>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hMerge="1">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lang="tr-TR" sz="1200" kern="1200" dirty="0">
                        <a:solidFill>
                          <a:schemeClr val="dk1"/>
                        </a:solidFill>
                        <a:effectLst/>
                        <a:latin typeface="+mn-lt"/>
                        <a:ea typeface="+mn-ea"/>
                        <a:cs typeface="+mn-cs"/>
                      </a:endParaRPr>
                    </a:p>
                  </a:txBody>
                  <a:tcPr anchor="ctr" horzOverflow="overflow"/>
                </a:tc>
                <a:extLst>
                  <a:ext uri="{0D108BD9-81ED-4DB2-BD59-A6C34878D82A}">
                    <a16:rowId xmlns:a16="http://schemas.microsoft.com/office/drawing/2014/main" xmlns="" val="10000"/>
                  </a:ext>
                </a:extLst>
              </a:tr>
              <a:tr h="4440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tr-TR" sz="1200" kern="1200" dirty="0">
                          <a:effectLst/>
                          <a:latin typeface="Times New Roman" pitchFamily="18" charset="0"/>
                          <a:cs typeface="Times New Roman" pitchFamily="18" charset="0"/>
                        </a:rPr>
                        <a:t>Stadyum</a:t>
                      </a:r>
                      <a:endParaRPr lang="tr-TR" sz="1200" kern="1200" dirty="0">
                        <a:solidFill>
                          <a:schemeClr val="dk1"/>
                        </a:solidFill>
                        <a:effectLst/>
                        <a:latin typeface="Times New Roman" pitchFamily="18" charset="0"/>
                        <a:ea typeface="+mn-ea"/>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tr-TR" sz="1200" kern="1200" dirty="0">
                          <a:solidFill>
                            <a:schemeClr val="dk1"/>
                          </a:solidFill>
                          <a:effectLst/>
                          <a:latin typeface="Times New Roman" pitchFamily="18" charset="0"/>
                          <a:ea typeface="+mn-ea"/>
                          <a:cs typeface="Times New Roman" pitchFamily="18" charset="0"/>
                        </a:rPr>
                        <a:t>-</a:t>
                      </a:r>
                    </a:p>
                  </a:txBody>
                  <a:tcPr anchor="ctr" horzOverflow="overflow">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1"/>
                  </a:ext>
                </a:extLst>
              </a:tr>
              <a:tr h="4440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tr-TR" sz="1200" kern="1200" dirty="0">
                          <a:solidFill>
                            <a:schemeClr val="dk1"/>
                          </a:solidFill>
                          <a:effectLst/>
                          <a:latin typeface="Times New Roman" pitchFamily="18" charset="0"/>
                          <a:ea typeface="+mn-ea"/>
                          <a:cs typeface="Times New Roman" pitchFamily="18" charset="0"/>
                        </a:rPr>
                        <a:t>Gençlik Merkezi</a:t>
                      </a:r>
                    </a:p>
                  </a:txBody>
                  <a:tcPr anchor="ctr" horzOverflow="overflow">
                    <a:lnL w="12700" cap="flat" cmpd="sng" algn="ctr">
                      <a:solidFill>
                        <a:schemeClr val="tx2"/>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tr-TR" sz="1200" kern="1200" dirty="0" smtClean="0">
                          <a:solidFill>
                            <a:schemeClr val="dk1"/>
                          </a:solidFill>
                          <a:effectLst/>
                          <a:latin typeface="Times New Roman" pitchFamily="18" charset="0"/>
                          <a:ea typeface="+mn-ea"/>
                          <a:cs typeface="Times New Roman" pitchFamily="18" charset="0"/>
                        </a:rPr>
                        <a:t>-</a:t>
                      </a:r>
                      <a:endParaRPr lang="tr-TR" sz="1200" kern="1200" dirty="0">
                        <a:solidFill>
                          <a:schemeClr val="dk1"/>
                        </a:solidFill>
                        <a:effectLst/>
                        <a:latin typeface="Times New Roman" pitchFamily="18" charset="0"/>
                        <a:ea typeface="+mn-ea"/>
                        <a:cs typeface="Times New Roman" pitchFamily="18" charset="0"/>
                      </a:endParaRPr>
                    </a:p>
                  </a:txBody>
                  <a:tcPr anchor="ctr" horzOverflow="overflow">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2"/>
                  </a:ext>
                </a:extLst>
              </a:tr>
              <a:tr h="4440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tr-TR" sz="1200" kern="1200" dirty="0">
                          <a:effectLst/>
                          <a:latin typeface="Times New Roman" pitchFamily="18" charset="0"/>
                          <a:cs typeface="Times New Roman" pitchFamily="18" charset="0"/>
                        </a:rPr>
                        <a:t>Futbol Sahası </a:t>
                      </a:r>
                      <a:endParaRPr lang="tr-TR" sz="1200" kern="1200" dirty="0">
                        <a:solidFill>
                          <a:schemeClr val="dk1"/>
                        </a:solidFill>
                        <a:effectLst/>
                        <a:latin typeface="Times New Roman" pitchFamily="18" charset="0"/>
                        <a:ea typeface="+mn-ea"/>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tr-TR" sz="1200" kern="1200" dirty="0" smtClean="0">
                          <a:solidFill>
                            <a:schemeClr val="dk1"/>
                          </a:solidFill>
                          <a:effectLst/>
                          <a:latin typeface="Times New Roman" pitchFamily="18" charset="0"/>
                          <a:ea typeface="+mn-ea"/>
                          <a:cs typeface="Times New Roman" pitchFamily="18" charset="0"/>
                        </a:rPr>
                        <a:t>1</a:t>
                      </a:r>
                      <a:endParaRPr lang="tr-TR" sz="1200" kern="1200" dirty="0">
                        <a:solidFill>
                          <a:schemeClr val="dk1"/>
                        </a:solidFill>
                        <a:effectLst/>
                        <a:latin typeface="Times New Roman" pitchFamily="18" charset="0"/>
                        <a:ea typeface="+mn-ea"/>
                        <a:cs typeface="Times New Roman" pitchFamily="18" charset="0"/>
                      </a:endParaRPr>
                    </a:p>
                  </a:txBody>
                  <a:tcPr anchor="ctr" horzOverflow="overflow">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3"/>
                  </a:ext>
                </a:extLst>
              </a:tr>
              <a:tr h="4440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tr-TR" sz="1200" kern="1200" dirty="0" smtClean="0">
                          <a:effectLst/>
                          <a:latin typeface="Times New Roman" pitchFamily="18" charset="0"/>
                          <a:cs typeface="Times New Roman" pitchFamily="18" charset="0"/>
                        </a:rPr>
                        <a:t>Kapalı Spor </a:t>
                      </a:r>
                      <a:r>
                        <a:rPr lang="tr-TR" sz="1200" kern="1200" dirty="0">
                          <a:effectLst/>
                          <a:latin typeface="Times New Roman" pitchFamily="18" charset="0"/>
                          <a:cs typeface="Times New Roman" pitchFamily="18" charset="0"/>
                        </a:rPr>
                        <a:t>Salonu</a:t>
                      </a:r>
                      <a:endParaRPr lang="tr-TR" sz="1200" kern="1200" dirty="0">
                        <a:solidFill>
                          <a:schemeClr val="dk1"/>
                        </a:solidFill>
                        <a:effectLst/>
                        <a:latin typeface="Times New Roman" pitchFamily="18" charset="0"/>
                        <a:ea typeface="+mn-ea"/>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tr-TR" sz="1200" kern="1200" dirty="0" smtClean="0">
                          <a:solidFill>
                            <a:schemeClr val="dk1"/>
                          </a:solidFill>
                          <a:effectLst/>
                          <a:latin typeface="Times New Roman" pitchFamily="18" charset="0"/>
                          <a:ea typeface="+mn-ea"/>
                          <a:cs typeface="Times New Roman" pitchFamily="18" charset="0"/>
                        </a:rPr>
                        <a:t>1</a:t>
                      </a:r>
                      <a:endParaRPr lang="tr-TR" sz="1200" kern="1200" dirty="0">
                        <a:solidFill>
                          <a:schemeClr val="dk1"/>
                        </a:solidFill>
                        <a:effectLst/>
                        <a:latin typeface="Times New Roman" pitchFamily="18" charset="0"/>
                        <a:ea typeface="+mn-ea"/>
                        <a:cs typeface="Times New Roman" pitchFamily="18" charset="0"/>
                      </a:endParaRPr>
                    </a:p>
                  </a:txBody>
                  <a:tcPr anchor="ctr" horzOverflow="overflow">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4"/>
                  </a:ext>
                </a:extLst>
              </a:tr>
              <a:tr h="4440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tr-TR" sz="1200" kern="1200" dirty="0">
                          <a:effectLst/>
                          <a:latin typeface="Times New Roman" pitchFamily="18" charset="0"/>
                          <a:cs typeface="Times New Roman" pitchFamily="18" charset="0"/>
                        </a:rPr>
                        <a:t>Olimpik Yüzme Havuzu</a:t>
                      </a:r>
                      <a:endParaRPr lang="tr-TR" sz="1200" kern="1200" dirty="0">
                        <a:solidFill>
                          <a:schemeClr val="dk1"/>
                        </a:solidFill>
                        <a:effectLst/>
                        <a:latin typeface="Times New Roman" pitchFamily="18" charset="0"/>
                        <a:ea typeface="+mn-ea"/>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tr-TR" sz="1200" kern="1200" dirty="0">
                          <a:solidFill>
                            <a:schemeClr val="dk1"/>
                          </a:solidFill>
                          <a:effectLst/>
                          <a:latin typeface="Times New Roman" pitchFamily="18" charset="0"/>
                          <a:ea typeface="+mn-ea"/>
                          <a:cs typeface="Times New Roman" pitchFamily="18" charset="0"/>
                        </a:rPr>
                        <a:t>-</a:t>
                      </a:r>
                    </a:p>
                  </a:txBody>
                  <a:tcPr anchor="ctr" horzOverflow="overflow">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5"/>
                  </a:ext>
                </a:extLst>
              </a:tr>
              <a:tr h="4440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tr-TR" sz="1200" kern="1200" dirty="0">
                          <a:effectLst/>
                          <a:latin typeface="Times New Roman" pitchFamily="18" charset="0"/>
                          <a:cs typeface="Times New Roman" pitchFamily="18" charset="0"/>
                        </a:rPr>
                        <a:t>Sporcu Eğitim Merkezi</a:t>
                      </a:r>
                      <a:endParaRPr lang="tr-TR" sz="1200" kern="1200" dirty="0">
                        <a:solidFill>
                          <a:schemeClr val="dk1"/>
                        </a:solidFill>
                        <a:effectLst/>
                        <a:latin typeface="Times New Roman" pitchFamily="18" charset="0"/>
                        <a:ea typeface="+mn-ea"/>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tr-TR" sz="1200" kern="1200" dirty="0">
                          <a:solidFill>
                            <a:schemeClr val="dk1"/>
                          </a:solidFill>
                          <a:effectLst/>
                          <a:latin typeface="Times New Roman" pitchFamily="18" charset="0"/>
                          <a:ea typeface="+mn-ea"/>
                          <a:cs typeface="Times New Roman" pitchFamily="18" charset="0"/>
                        </a:rPr>
                        <a:t>-</a:t>
                      </a:r>
                    </a:p>
                  </a:txBody>
                  <a:tcPr anchor="ctr" horzOverflow="overflow">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6"/>
                  </a:ext>
                </a:extLst>
              </a:tr>
              <a:tr h="4440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tr-TR" sz="1200" kern="1200" dirty="0">
                          <a:effectLst/>
                          <a:latin typeface="Times New Roman" pitchFamily="18" charset="0"/>
                          <a:cs typeface="Times New Roman" pitchFamily="18" charset="0"/>
                        </a:rPr>
                        <a:t>Açık Tenis Kortu</a:t>
                      </a:r>
                      <a:endParaRPr lang="tr-TR" sz="1200" kern="1200" dirty="0">
                        <a:solidFill>
                          <a:schemeClr val="dk1"/>
                        </a:solidFill>
                        <a:effectLst/>
                        <a:latin typeface="Times New Roman" pitchFamily="18" charset="0"/>
                        <a:ea typeface="+mn-ea"/>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tr-TR" sz="1200" kern="1200" dirty="0">
                          <a:solidFill>
                            <a:schemeClr val="dk1"/>
                          </a:solidFill>
                          <a:effectLst/>
                          <a:latin typeface="Times New Roman" pitchFamily="18" charset="0"/>
                          <a:ea typeface="+mn-ea"/>
                          <a:cs typeface="Times New Roman" pitchFamily="18" charset="0"/>
                        </a:rPr>
                        <a:t>-</a:t>
                      </a:r>
                    </a:p>
                  </a:txBody>
                  <a:tcPr anchor="ctr" horzOverflow="overflow">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7"/>
                  </a:ext>
                </a:extLst>
              </a:tr>
              <a:tr h="4440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tr-TR" sz="1400" b="1" kern="1200" dirty="0" smtClean="0">
                          <a:solidFill>
                            <a:schemeClr val="dk1"/>
                          </a:solidFill>
                          <a:effectLst/>
                          <a:latin typeface="+mn-lt"/>
                          <a:ea typeface="+mn-ea"/>
                          <a:cs typeface="+mn-cs"/>
                        </a:rPr>
                        <a:t>TOPLAM</a:t>
                      </a:r>
                      <a:endParaRPr lang="tr-TR" sz="1400" b="1" kern="1200" dirty="0">
                        <a:solidFill>
                          <a:srgbClr val="FF0000"/>
                        </a:solidFill>
                        <a:effectLst/>
                        <a:latin typeface="+mn-lt"/>
                        <a:ea typeface="+mn-ea"/>
                        <a:cs typeface="+mn-cs"/>
                      </a:endParaRPr>
                    </a:p>
                  </a:txBody>
                  <a:tcPr anchor="ctr" horzOverflow="overflow">
                    <a:lnL w="12700" cap="flat" cmpd="sng" algn="ctr">
                      <a:solidFill>
                        <a:schemeClr val="tx2"/>
                      </a:solidFill>
                      <a:prstDash val="solid"/>
                      <a:round/>
                      <a:headEnd type="none" w="med" len="med"/>
                      <a:tailEnd type="none" w="med" len="med"/>
                    </a:lnL>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tr-TR" sz="1400" b="1" kern="1200" dirty="0" smtClean="0">
                          <a:solidFill>
                            <a:schemeClr val="dk1"/>
                          </a:solidFill>
                          <a:effectLst/>
                          <a:latin typeface="+mn-lt"/>
                          <a:ea typeface="+mn-ea"/>
                          <a:cs typeface="+mn-cs"/>
                        </a:rPr>
                        <a:t>2</a:t>
                      </a:r>
                      <a:endParaRPr lang="tr-TR" sz="1400" b="1" kern="1200" dirty="0">
                        <a:solidFill>
                          <a:schemeClr val="dk1"/>
                        </a:solidFill>
                        <a:effectLst/>
                        <a:latin typeface="+mn-lt"/>
                        <a:ea typeface="+mn-ea"/>
                        <a:cs typeface="+mn-cs"/>
                      </a:endParaRPr>
                    </a:p>
                  </a:txBody>
                  <a:tcPr anchor="ctr" horzOverflow="overflow">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
        <p:nvSpPr>
          <p:cNvPr id="9" name="Dikdörtgen 8"/>
          <p:cNvSpPr/>
          <p:nvPr/>
        </p:nvSpPr>
        <p:spPr>
          <a:xfrm>
            <a:off x="4478224" y="4544842"/>
            <a:ext cx="4459588" cy="306000"/>
          </a:xfrm>
          <a:prstGeom prst="rect">
            <a:avLst/>
          </a:prstGeom>
          <a:solidFill>
            <a:schemeClr val="tx2"/>
          </a:solidFill>
          <a:ln w="12700" cap="flat">
            <a:noFill/>
            <a:round/>
          </a:ln>
        </p:spPr>
        <p:style>
          <a:lnRef idx="1">
            <a:schemeClr val="accent4"/>
          </a:lnRef>
          <a:fillRef idx="2">
            <a:schemeClr val="accent4"/>
          </a:fillRef>
          <a:effectRef idx="1">
            <a:schemeClr val="accent4"/>
          </a:effectRef>
          <a:fontRef idx="minor">
            <a:schemeClr val="dk1"/>
          </a:fontRef>
        </p:style>
        <p:txBody>
          <a:bodyPr wrap="square" lIns="91428" tIns="45714" rIns="91428" bIns="45714">
            <a:spAutoFit/>
          </a:bodyPr>
          <a:lstStyle/>
          <a:p>
            <a:pPr algn="ctr" defTabSz="914400"/>
            <a:r>
              <a:rPr lang="tr-TR" sz="1400" b="1" cap="all" dirty="0" smtClean="0">
                <a:solidFill>
                  <a:prstClr val="white"/>
                </a:solidFill>
              </a:rPr>
              <a:t>ORTAKÖY SPOR SOLONU</a:t>
            </a:r>
            <a:endParaRPr lang="tr-TR" sz="1400" b="1" dirty="0">
              <a:solidFill>
                <a:prstClr val="white"/>
              </a:solidFill>
            </a:endParaRPr>
          </a:p>
        </p:txBody>
      </p:sp>
      <p:pic>
        <p:nvPicPr>
          <p:cNvPr id="14" name="Picture 2" descr="http://www.ortakoy.gov.tr/deneme/images/logo.png">
            <a:hlinkClick r:id="rId3"/>
          </p:cNvPr>
          <p:cNvPicPr>
            <a:picLocks noChangeArrowheads="1"/>
          </p:cNvPicPr>
          <p:nvPr/>
        </p:nvPicPr>
        <p:blipFill>
          <a:blip r:embed="rId4" cstate="print"/>
          <a:srcRect/>
          <a:stretch>
            <a:fillRect/>
          </a:stretch>
        </p:blipFill>
        <p:spPr bwMode="auto">
          <a:xfrm>
            <a:off x="0" y="0"/>
            <a:ext cx="763200" cy="734400"/>
          </a:xfrm>
          <a:prstGeom prst="rect">
            <a:avLst/>
          </a:prstGeom>
          <a:noFill/>
        </p:spPr>
      </p:pic>
      <p:pic>
        <p:nvPicPr>
          <p:cNvPr id="16" name="15 Resim" descr="C:\Users\User\AppData\Local\Microsoft\Windows\Temporary Internet Files\Content.Word\IMG_20171010_094320.jpg"/>
          <p:cNvPicPr/>
          <p:nvPr/>
        </p:nvPicPr>
        <p:blipFill>
          <a:blip r:embed="rId5" cstate="print"/>
          <a:srcRect/>
          <a:stretch>
            <a:fillRect/>
          </a:stretch>
        </p:blipFill>
        <p:spPr bwMode="auto">
          <a:xfrm>
            <a:off x="4500562" y="857238"/>
            <a:ext cx="4429156" cy="3578400"/>
          </a:xfrm>
          <a:prstGeom prst="rect">
            <a:avLst/>
          </a:prstGeom>
          <a:noFill/>
          <a:ln w="9525">
            <a:solidFill>
              <a:schemeClr val="tx2"/>
            </a:solidFill>
            <a:miter lim="800000"/>
            <a:headEnd/>
            <a:tailEnd/>
          </a:ln>
        </p:spPr>
      </p:pic>
    </p:spTree>
    <p:extLst>
      <p:ext uri="{BB962C8B-B14F-4D97-AF65-F5344CB8AC3E}">
        <p14:creationId xmlns="" xmlns:p14="http://schemas.microsoft.com/office/powerpoint/2010/main" val="2619894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
          <p:cNvSpPr txBox="1"/>
          <p:nvPr/>
        </p:nvSpPr>
        <p:spPr>
          <a:xfrm>
            <a:off x="0" y="4837500"/>
            <a:ext cx="9144000" cy="306000"/>
          </a:xfrm>
          <a:prstGeom prst="rect">
            <a:avLst/>
          </a:prstGeom>
          <a:solidFill>
            <a:schemeClr val="tx2"/>
          </a:solidFill>
          <a:ln w="12700">
            <a:noFill/>
          </a:ln>
        </p:spPr>
        <p:txBody>
          <a:bodyPr lIns="91428" tIns="45714" rIns="91428" bIns="45714">
            <a:spAutoFit/>
          </a:bodyPr>
          <a:lstStyle/>
          <a:p>
            <a:pPr algn="ctr" defTabSz="914400">
              <a:defRPr/>
            </a:pPr>
            <a:r>
              <a:rPr lang="tr-TR" sz="1400" b="1" dirty="0" smtClean="0">
                <a:solidFill>
                  <a:prstClr val="white"/>
                </a:solidFill>
              </a:rPr>
              <a:t>ORTAKÖY SENTETİK ÇİM FUTBOL SAHASI</a:t>
            </a:r>
            <a:endParaRPr lang="tr-TR" sz="1400" b="1" dirty="0">
              <a:solidFill>
                <a:prstClr val="white"/>
              </a:solidFill>
            </a:endParaRPr>
          </a:p>
        </p:txBody>
      </p:sp>
      <p:pic>
        <p:nvPicPr>
          <p:cNvPr id="5" name="4 Resim" descr="C:\Users\User\AppData\Local\Microsoft\Windows\Temporary Internet Files\Content.Word\IMG_20171010_104750.jpg"/>
          <p:cNvPicPr/>
          <p:nvPr/>
        </p:nvPicPr>
        <p:blipFill>
          <a:blip r:embed="rId3" cstate="print"/>
          <a:srcRect/>
          <a:stretch>
            <a:fillRect/>
          </a:stretch>
        </p:blipFill>
        <p:spPr bwMode="auto">
          <a:xfrm>
            <a:off x="142844" y="71420"/>
            <a:ext cx="8858312" cy="4644000"/>
          </a:xfrm>
          <a:prstGeom prst="rect">
            <a:avLst/>
          </a:prstGeom>
          <a:noFill/>
          <a:ln w="9525">
            <a:solidFill>
              <a:schemeClr val="tx2"/>
            </a:solidFill>
            <a:miter lim="800000"/>
            <a:headEnd/>
            <a:tailEnd/>
          </a:ln>
        </p:spPr>
      </p:pic>
    </p:spTree>
    <p:extLst>
      <p:ext uri="{BB962C8B-B14F-4D97-AF65-F5344CB8AC3E}">
        <p14:creationId xmlns="" xmlns:p14="http://schemas.microsoft.com/office/powerpoint/2010/main" val="338091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etin kutusu 11"/>
          <p:cNvSpPr txBox="1"/>
          <p:nvPr/>
        </p:nvSpPr>
        <p:spPr>
          <a:xfrm>
            <a:off x="0" y="4963500"/>
            <a:ext cx="9144000" cy="180000"/>
          </a:xfrm>
          <a:prstGeom prst="rect">
            <a:avLst/>
          </a:prstGeom>
          <a:solidFill>
            <a:schemeClr val="tx2"/>
          </a:solidFill>
        </p:spPr>
        <p:txBody>
          <a:bodyPr wrap="square" rtlCol="0" anchor="ctr">
            <a:spAutoFit/>
          </a:bodyPr>
          <a:lstStyle/>
          <a:p>
            <a:pPr algn="ctr" defTabSz="914400"/>
            <a:endParaRPr lang="tr-TR" b="1" dirty="0">
              <a:solidFill>
                <a:prstClr val="white"/>
              </a:solidFill>
            </a:endParaRPr>
          </a:p>
        </p:txBody>
      </p:sp>
      <p:grpSp>
        <p:nvGrpSpPr>
          <p:cNvPr id="3" name="Grup 12"/>
          <p:cNvGrpSpPr/>
          <p:nvPr/>
        </p:nvGrpSpPr>
        <p:grpSpPr>
          <a:xfrm>
            <a:off x="0" y="2"/>
            <a:ext cx="9144000" cy="770396"/>
            <a:chOff x="0" y="2"/>
            <a:chExt cx="9144000" cy="578663"/>
          </a:xfrm>
          <a:solidFill>
            <a:srgbClr val="7030A0"/>
          </a:solidFill>
        </p:grpSpPr>
        <p:sp>
          <p:nvSpPr>
            <p:cNvPr id="14" name="133 Dikdörtgen"/>
            <p:cNvSpPr/>
            <p:nvPr/>
          </p:nvSpPr>
          <p:spPr>
            <a:xfrm>
              <a:off x="0" y="2"/>
              <a:ext cx="9144000" cy="578663"/>
            </a:xfrm>
            <a:prstGeom prst="rect">
              <a:avLst/>
            </a:prstGeom>
            <a:solidFill>
              <a:schemeClr val="tx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tr-TR" b="1" dirty="0">
                <a:solidFill>
                  <a:prstClr val="white"/>
                </a:solidFill>
                <a:latin typeface="Arial Narrow" pitchFamily="34" charset="0"/>
              </a:endParaRPr>
            </a:p>
          </p:txBody>
        </p:sp>
        <p:sp>
          <p:nvSpPr>
            <p:cNvPr id="15" name="Metin kutusu 14"/>
            <p:cNvSpPr txBox="1"/>
            <p:nvPr/>
          </p:nvSpPr>
          <p:spPr>
            <a:xfrm>
              <a:off x="5652120" y="151308"/>
              <a:ext cx="3419872" cy="300532"/>
            </a:xfrm>
            <a:prstGeom prst="rect">
              <a:avLst/>
            </a:prstGeom>
            <a:solidFill>
              <a:schemeClr val="tx2"/>
            </a:solidFill>
          </p:spPr>
          <p:txBody>
            <a:bodyPr wrap="square" rtlCol="0" anchor="ctr">
              <a:spAutoFit/>
            </a:bodyPr>
            <a:lstStyle/>
            <a:p>
              <a:pPr algn="ctr" defTabSz="914400"/>
              <a:r>
                <a:rPr lang="tr-TR" sz="2000" b="1" dirty="0" smtClean="0">
                  <a:solidFill>
                    <a:prstClr val="white"/>
                  </a:solidFill>
                </a:rPr>
                <a:t>        SYDV-SOSYAL </a:t>
              </a:r>
              <a:r>
                <a:rPr lang="tr-TR" sz="2000" b="1" dirty="0">
                  <a:solidFill>
                    <a:prstClr val="white"/>
                  </a:solidFill>
                </a:rPr>
                <a:t>YARDIMLAR</a:t>
              </a:r>
            </a:p>
          </p:txBody>
        </p:sp>
      </p:grpSp>
      <p:graphicFrame>
        <p:nvGraphicFramePr>
          <p:cNvPr id="11" name="Tablo 1"/>
          <p:cNvGraphicFramePr>
            <a:graphicFrameLocks noGrp="1"/>
          </p:cNvGraphicFramePr>
          <p:nvPr>
            <p:extLst>
              <p:ext uri="{D42A27DB-BD31-4B8C-83A1-F6EECF244321}">
                <p14:modId xmlns="" xmlns:p14="http://schemas.microsoft.com/office/powerpoint/2010/main" val="239288379"/>
              </p:ext>
            </p:extLst>
          </p:nvPr>
        </p:nvGraphicFramePr>
        <p:xfrm>
          <a:off x="71361" y="876299"/>
          <a:ext cx="4572648" cy="3990978"/>
        </p:xfrm>
        <a:graphic>
          <a:graphicData uri="http://schemas.openxmlformats.org/drawingml/2006/table">
            <a:tbl>
              <a:tblPr bandRow="1">
                <a:tableStyleId>{21E4AEA4-8DFA-4A89-87EB-49C32662AFE0}</a:tableStyleId>
              </a:tblPr>
              <a:tblGrid>
                <a:gridCol w="1524308">
                  <a:extLst>
                    <a:ext uri="{9D8B030D-6E8A-4147-A177-3AD203B41FA5}">
                      <a16:colId xmlns:a16="http://schemas.microsoft.com/office/drawing/2014/main" xmlns="" val="20000"/>
                    </a:ext>
                  </a:extLst>
                </a:gridCol>
                <a:gridCol w="1417833">
                  <a:extLst>
                    <a:ext uri="{9D8B030D-6E8A-4147-A177-3AD203B41FA5}">
                      <a16:colId xmlns:a16="http://schemas.microsoft.com/office/drawing/2014/main" xmlns="" val="20001"/>
                    </a:ext>
                  </a:extLst>
                </a:gridCol>
                <a:gridCol w="1630507">
                  <a:extLst>
                    <a:ext uri="{9D8B030D-6E8A-4147-A177-3AD203B41FA5}">
                      <a16:colId xmlns:a16="http://schemas.microsoft.com/office/drawing/2014/main" xmlns="" val="20002"/>
                    </a:ext>
                  </a:extLst>
                </a:gridCol>
              </a:tblGrid>
              <a:tr h="425110">
                <a:tc rowSpan="2">
                  <a:txBody>
                    <a:bodyPr/>
                    <a:lstStyle/>
                    <a:p>
                      <a:pPr marL="0" algn="ctr" defTabSz="914400" rtl="0" eaLnBrk="1" latinLnBrk="0" hangingPunct="1"/>
                      <a:r>
                        <a:rPr lang="tr-TR" sz="1200" b="1" i="0" kern="1200" dirty="0">
                          <a:solidFill>
                            <a:prstClr val="black"/>
                          </a:solidFill>
                          <a:latin typeface="Times New Roman" pitchFamily="18" charset="0"/>
                          <a:ea typeface="+mn-ea"/>
                          <a:cs typeface="Times New Roman" pitchFamily="18" charset="0"/>
                        </a:rPr>
                        <a:t>YILI</a:t>
                      </a:r>
                    </a:p>
                  </a:txBody>
                  <a:tcPr marL="106680" marR="106680" marT="40005" marB="40005"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tcPr>
                </a:tc>
                <a:tc gridSpan="2">
                  <a:txBody>
                    <a:bodyPr/>
                    <a:lstStyle/>
                    <a:p>
                      <a:pPr marL="0" algn="ctr" defTabSz="914400" rtl="0" eaLnBrk="1" latinLnBrk="0" hangingPunct="1"/>
                      <a:r>
                        <a:rPr lang="tr-TR" sz="1200" b="1" i="0" kern="1200" dirty="0">
                          <a:solidFill>
                            <a:prstClr val="black"/>
                          </a:solidFill>
                          <a:latin typeface="Times New Roman" pitchFamily="18" charset="0"/>
                          <a:ea typeface="+mn-ea"/>
                          <a:cs typeface="Times New Roman" pitchFamily="18" charset="0"/>
                        </a:rPr>
                        <a:t>AYNİ-NAKDİ YARDIMLAR TOPLAMI</a:t>
                      </a:r>
                    </a:p>
                  </a:txBody>
                  <a:tcPr marL="106680" marR="106680" marT="40005" marB="40005"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hMerge="1">
                  <a:txBody>
                    <a:bodyPr/>
                    <a:lstStyle/>
                    <a:p>
                      <a:endParaRPr lang="tr-TR"/>
                    </a:p>
                  </a:txBody>
                  <a:tcPr/>
                </a:tc>
                <a:extLst>
                  <a:ext uri="{0D108BD9-81ED-4DB2-BD59-A6C34878D82A}">
                    <a16:rowId xmlns:a16="http://schemas.microsoft.com/office/drawing/2014/main" xmlns="" val="10000"/>
                  </a:ext>
                </a:extLst>
              </a:tr>
              <a:tr h="436258">
                <a:tc vMerge="1">
                  <a:txBody>
                    <a:bodyPr/>
                    <a:lstStyle/>
                    <a:p>
                      <a:endParaRPr lang="tr-TR" sz="1400" kern="1200" dirty="0">
                        <a:solidFill>
                          <a:prstClr val="black"/>
                        </a:solidFill>
                        <a:latin typeface="+mn-lt"/>
                        <a:ea typeface="+mn-ea"/>
                        <a:cs typeface="+mn-cs"/>
                      </a:endParaRPr>
                    </a:p>
                  </a:txBody>
                  <a:tcPr marL="106680" marR="106680" marT="40005" marB="400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b="1" kern="1200" dirty="0" smtClean="0">
                          <a:solidFill>
                            <a:prstClr val="black"/>
                          </a:solidFill>
                          <a:latin typeface="Times New Roman" pitchFamily="18" charset="0"/>
                          <a:ea typeface="+mn-ea"/>
                          <a:cs typeface="Times New Roman" pitchFamily="18" charset="0"/>
                        </a:rPr>
                        <a:t>KİŞİ </a:t>
                      </a:r>
                      <a:r>
                        <a:rPr lang="tr-TR" sz="1200" b="1" kern="1200" dirty="0">
                          <a:solidFill>
                            <a:prstClr val="black"/>
                          </a:solidFill>
                          <a:latin typeface="Times New Roman" pitchFamily="18" charset="0"/>
                          <a:ea typeface="+mn-ea"/>
                          <a:cs typeface="Times New Roman" pitchFamily="18" charset="0"/>
                        </a:rPr>
                        <a:t>SAYISI</a:t>
                      </a:r>
                    </a:p>
                  </a:txBody>
                  <a:tcPr marL="106680" marR="106680" marT="40005" marB="400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b="1" kern="1200" dirty="0">
                          <a:solidFill>
                            <a:prstClr val="black"/>
                          </a:solidFill>
                          <a:latin typeface="Times New Roman" pitchFamily="18" charset="0"/>
                          <a:ea typeface="+mn-ea"/>
                          <a:cs typeface="Times New Roman" pitchFamily="18" charset="0"/>
                        </a:rPr>
                        <a:t>YARDIM TUTARI (₺)</a:t>
                      </a:r>
                    </a:p>
                  </a:txBody>
                  <a:tcPr marL="106680" marR="106680" marT="40005" marB="40005"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1"/>
                  </a:ext>
                </a:extLst>
              </a:tr>
              <a:tr h="413214">
                <a:tc>
                  <a:txBody>
                    <a:bodyPr/>
                    <a:lstStyle/>
                    <a:p>
                      <a:pPr algn="ctr"/>
                      <a:r>
                        <a:rPr lang="tr-TR" sz="1200" kern="1200" dirty="0" smtClean="0">
                          <a:solidFill>
                            <a:prstClr val="black"/>
                          </a:solidFill>
                          <a:latin typeface="Times New Roman" pitchFamily="18" charset="0"/>
                          <a:ea typeface="+mn-ea"/>
                          <a:cs typeface="Times New Roman" pitchFamily="18" charset="0"/>
                        </a:rPr>
                        <a:t>2017</a:t>
                      </a:r>
                      <a:endParaRPr lang="tr-TR" sz="1200" kern="1200" dirty="0">
                        <a:solidFill>
                          <a:prstClr val="black"/>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marL="0" algn="r" defTabSz="914400" rtl="0" eaLnBrk="1" latinLnBrk="0" hangingPunct="1"/>
                      <a:r>
                        <a:rPr lang="tr-TR" sz="1200" kern="1200" dirty="0" smtClean="0">
                          <a:solidFill>
                            <a:prstClr val="black"/>
                          </a:solidFill>
                          <a:latin typeface="Times New Roman" pitchFamily="18" charset="0"/>
                          <a:ea typeface="+mn-ea"/>
                          <a:cs typeface="Times New Roman" pitchFamily="18" charset="0"/>
                        </a:rPr>
                        <a:t>2.852</a:t>
                      </a:r>
                      <a:endParaRPr lang="tr-TR" sz="1200" kern="1200" dirty="0">
                        <a:solidFill>
                          <a:prstClr val="black"/>
                        </a:solidFill>
                        <a:latin typeface="Times New Roman" pitchFamily="18" charset="0"/>
                        <a:ea typeface="+mn-ea"/>
                        <a:cs typeface="Times New Roman" pitchFamily="18" charset="0"/>
                      </a:endParaRPr>
                    </a:p>
                  </a:txBody>
                  <a:tcPr marL="106680" marR="106680" marT="40005" marB="40005" anchor="ctr"/>
                </a:tc>
                <a:tc>
                  <a:txBody>
                    <a:bodyPr/>
                    <a:lstStyle/>
                    <a:p>
                      <a:pPr algn="r" fontAlgn="ctr"/>
                      <a:r>
                        <a:rPr lang="tr-TR" sz="1200" b="0" i="0" u="none" strike="noStrike" dirty="0" smtClean="0">
                          <a:solidFill>
                            <a:schemeClr val="tx1"/>
                          </a:solidFill>
                          <a:effectLst/>
                          <a:latin typeface="Times New Roman" pitchFamily="18" charset="0"/>
                          <a:cs typeface="Times New Roman" pitchFamily="18" charset="0"/>
                        </a:rPr>
                        <a:t>2.719.775,75</a:t>
                      </a:r>
                      <a:endParaRPr lang="tr-TR" sz="1200" b="0" i="0" u="none" strike="noStrike" dirty="0">
                        <a:solidFill>
                          <a:schemeClr val="tx1"/>
                        </a:solidFill>
                        <a:effectLst/>
                        <a:latin typeface="Times New Roman" pitchFamily="18" charset="0"/>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2"/>
                  </a:ext>
                </a:extLst>
              </a:tr>
              <a:tr h="413214">
                <a:tc>
                  <a:txBody>
                    <a:bodyPr/>
                    <a:lstStyle/>
                    <a:p>
                      <a:pPr algn="ctr"/>
                      <a:r>
                        <a:rPr lang="tr-TR" sz="1200" kern="1200" dirty="0" smtClean="0">
                          <a:solidFill>
                            <a:prstClr val="black"/>
                          </a:solidFill>
                          <a:latin typeface="Times New Roman" pitchFamily="18" charset="0"/>
                          <a:ea typeface="+mn-ea"/>
                          <a:cs typeface="Times New Roman" pitchFamily="18" charset="0"/>
                        </a:rPr>
                        <a:t>2018</a:t>
                      </a:r>
                      <a:endParaRPr lang="tr-TR" sz="1200" kern="1200" dirty="0">
                        <a:solidFill>
                          <a:prstClr val="black"/>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marL="0" algn="r" defTabSz="914400" rtl="0" eaLnBrk="1" latinLnBrk="0" hangingPunct="1"/>
                      <a:r>
                        <a:rPr lang="tr-TR" sz="1200" kern="1200" dirty="0" smtClean="0">
                          <a:solidFill>
                            <a:prstClr val="black"/>
                          </a:solidFill>
                          <a:latin typeface="Times New Roman" pitchFamily="18" charset="0"/>
                          <a:ea typeface="+mn-ea"/>
                          <a:cs typeface="Times New Roman" pitchFamily="18" charset="0"/>
                        </a:rPr>
                        <a:t>2.517</a:t>
                      </a:r>
                      <a:endParaRPr lang="tr-TR" sz="1200" kern="1200" dirty="0">
                        <a:solidFill>
                          <a:prstClr val="black"/>
                        </a:solidFill>
                        <a:latin typeface="Times New Roman" pitchFamily="18" charset="0"/>
                        <a:ea typeface="+mn-ea"/>
                        <a:cs typeface="Times New Roman" pitchFamily="18" charset="0"/>
                      </a:endParaRPr>
                    </a:p>
                  </a:txBody>
                  <a:tcPr marL="106680" marR="106680" marT="40005" marB="40005" anchor="ctr"/>
                </a:tc>
                <a:tc>
                  <a:txBody>
                    <a:bodyPr/>
                    <a:lstStyle/>
                    <a:p>
                      <a:pPr algn="r" fontAlgn="ctr"/>
                      <a:r>
                        <a:rPr lang="tr-TR" sz="1200" b="0" i="0" u="none" strike="noStrike" dirty="0" smtClean="0">
                          <a:solidFill>
                            <a:schemeClr val="tx1"/>
                          </a:solidFill>
                          <a:effectLst/>
                          <a:latin typeface="Times New Roman" pitchFamily="18" charset="0"/>
                          <a:cs typeface="Times New Roman" pitchFamily="18" charset="0"/>
                        </a:rPr>
                        <a:t>3.432.419,60</a:t>
                      </a:r>
                      <a:endParaRPr lang="tr-TR" sz="1200" b="0" i="0" u="none" strike="noStrike" dirty="0">
                        <a:solidFill>
                          <a:schemeClr val="tx1"/>
                        </a:solidFill>
                        <a:effectLst/>
                        <a:latin typeface="Times New Roman" pitchFamily="18" charset="0"/>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3"/>
                  </a:ext>
                </a:extLst>
              </a:tr>
              <a:tr h="413214">
                <a:tc>
                  <a:txBody>
                    <a:bodyPr/>
                    <a:lstStyle/>
                    <a:p>
                      <a:pPr algn="ctr"/>
                      <a:r>
                        <a:rPr lang="tr-TR" sz="1200" kern="1200" dirty="0" smtClean="0">
                          <a:solidFill>
                            <a:prstClr val="black"/>
                          </a:solidFill>
                          <a:latin typeface="Times New Roman" pitchFamily="18" charset="0"/>
                          <a:ea typeface="+mn-ea"/>
                          <a:cs typeface="Times New Roman" pitchFamily="18" charset="0"/>
                        </a:rPr>
                        <a:t>2019</a:t>
                      </a:r>
                      <a:endParaRPr lang="tr-TR" sz="1200" kern="1200" dirty="0">
                        <a:solidFill>
                          <a:prstClr val="black"/>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marL="0" algn="r" defTabSz="914400" rtl="0" eaLnBrk="1" latinLnBrk="0" hangingPunct="1"/>
                      <a:r>
                        <a:rPr lang="tr-TR" sz="1200" kern="1200" dirty="0" smtClean="0">
                          <a:solidFill>
                            <a:prstClr val="black"/>
                          </a:solidFill>
                          <a:latin typeface="Times New Roman" pitchFamily="18" charset="0"/>
                          <a:ea typeface="+mn-ea"/>
                          <a:cs typeface="Times New Roman" pitchFamily="18" charset="0"/>
                        </a:rPr>
                        <a:t>2112</a:t>
                      </a:r>
                      <a:endParaRPr lang="tr-TR" sz="1200" kern="1200" dirty="0">
                        <a:solidFill>
                          <a:prstClr val="black"/>
                        </a:solidFill>
                        <a:latin typeface="Times New Roman" pitchFamily="18" charset="0"/>
                        <a:ea typeface="+mn-ea"/>
                        <a:cs typeface="Times New Roman" pitchFamily="18" charset="0"/>
                      </a:endParaRPr>
                    </a:p>
                  </a:txBody>
                  <a:tcPr marL="106680" marR="106680" marT="40005" marB="40005" anchor="ctr"/>
                </a:tc>
                <a:tc>
                  <a:txBody>
                    <a:bodyPr/>
                    <a:lstStyle/>
                    <a:p>
                      <a:pPr algn="r" fontAlgn="ctr"/>
                      <a:r>
                        <a:rPr lang="tr-TR" sz="1200" b="0" i="0" u="none" strike="noStrike" dirty="0" smtClean="0">
                          <a:solidFill>
                            <a:schemeClr val="tx1"/>
                          </a:solidFill>
                          <a:effectLst/>
                          <a:latin typeface="Times New Roman" pitchFamily="18" charset="0"/>
                          <a:cs typeface="Times New Roman" pitchFamily="18" charset="0"/>
                        </a:rPr>
                        <a:t>2.249.004,30</a:t>
                      </a:r>
                      <a:endParaRPr lang="tr-TR" sz="1200" b="0" i="0" u="none" strike="noStrike" dirty="0">
                        <a:solidFill>
                          <a:schemeClr val="tx1"/>
                        </a:solidFill>
                        <a:effectLst/>
                        <a:latin typeface="Times New Roman" pitchFamily="18" charset="0"/>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4"/>
                  </a:ext>
                </a:extLst>
              </a:tr>
              <a:tr h="327311">
                <a:tc>
                  <a:txBody>
                    <a:bodyPr/>
                    <a:lstStyle/>
                    <a:p>
                      <a:pPr algn="ctr"/>
                      <a:r>
                        <a:rPr lang="tr-TR" sz="1200" kern="1200" dirty="0" smtClean="0">
                          <a:solidFill>
                            <a:prstClr val="black"/>
                          </a:solidFill>
                          <a:latin typeface="Times New Roman" pitchFamily="18" charset="0"/>
                          <a:ea typeface="+mn-ea"/>
                          <a:cs typeface="Times New Roman" pitchFamily="18" charset="0"/>
                        </a:rPr>
                        <a:t>2020</a:t>
                      </a:r>
                      <a:r>
                        <a:rPr lang="tr-TR" sz="1200" kern="1200" baseline="0" dirty="0" smtClean="0">
                          <a:solidFill>
                            <a:prstClr val="black"/>
                          </a:solidFill>
                          <a:latin typeface="Times New Roman" pitchFamily="18" charset="0"/>
                          <a:ea typeface="+mn-ea"/>
                          <a:cs typeface="Times New Roman" pitchFamily="18" charset="0"/>
                        </a:rPr>
                        <a:t>  (Haziran)</a:t>
                      </a:r>
                      <a:endParaRPr lang="tr-TR" sz="1200" kern="1200" dirty="0">
                        <a:solidFill>
                          <a:prstClr val="black"/>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marL="0" algn="r" defTabSz="914400" rtl="0" eaLnBrk="1" latinLnBrk="0" hangingPunct="1"/>
                      <a:r>
                        <a:rPr lang="tr-TR" sz="1200" kern="1200" dirty="0" smtClean="0">
                          <a:solidFill>
                            <a:prstClr val="black"/>
                          </a:solidFill>
                          <a:latin typeface="Times New Roman" pitchFamily="18" charset="0"/>
                          <a:ea typeface="+mn-ea"/>
                          <a:cs typeface="Times New Roman" pitchFamily="18" charset="0"/>
                        </a:rPr>
                        <a:t>1.037</a:t>
                      </a:r>
                      <a:endParaRPr lang="tr-TR" sz="1200" kern="1200" dirty="0">
                        <a:solidFill>
                          <a:prstClr val="black"/>
                        </a:solidFill>
                        <a:latin typeface="Times New Roman" pitchFamily="18" charset="0"/>
                        <a:ea typeface="+mn-ea"/>
                        <a:cs typeface="Times New Roman" pitchFamily="18" charset="0"/>
                      </a:endParaRPr>
                    </a:p>
                  </a:txBody>
                  <a:tcPr marL="106680" marR="106680" marT="40005" marB="40005" anchor="ctr"/>
                </a:tc>
                <a:tc>
                  <a:txBody>
                    <a:bodyPr/>
                    <a:lstStyle/>
                    <a:p>
                      <a:pPr algn="r" fontAlgn="ctr"/>
                      <a:r>
                        <a:rPr lang="tr-TR" sz="1200" b="0" i="0" u="none" strike="noStrike" dirty="0" smtClean="0">
                          <a:solidFill>
                            <a:schemeClr val="tx1"/>
                          </a:solidFill>
                          <a:effectLst/>
                          <a:latin typeface="Times New Roman" pitchFamily="18" charset="0"/>
                          <a:cs typeface="Times New Roman" pitchFamily="18" charset="0"/>
                        </a:rPr>
                        <a:t>870.414,94</a:t>
                      </a:r>
                      <a:endParaRPr lang="tr-TR" sz="1200" b="0" i="0" u="none" strike="noStrike" dirty="0">
                        <a:solidFill>
                          <a:schemeClr val="tx1"/>
                        </a:solidFill>
                        <a:effectLst/>
                        <a:latin typeface="Times New Roman" pitchFamily="18" charset="0"/>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5"/>
                  </a:ext>
                </a:extLst>
              </a:tr>
              <a:tr h="413214">
                <a:tc gridSpan="2">
                  <a:txBody>
                    <a:bodyPr/>
                    <a:lstStyle/>
                    <a:p>
                      <a:pPr algn="ctr"/>
                      <a:r>
                        <a:rPr lang="tr-TR" sz="1200" b="1" kern="1200" dirty="0" smtClean="0">
                          <a:solidFill>
                            <a:prstClr val="black"/>
                          </a:solidFill>
                          <a:latin typeface="Times New Roman" pitchFamily="18" charset="0"/>
                          <a:ea typeface="+mn-ea"/>
                          <a:cs typeface="Times New Roman" pitchFamily="18" charset="0"/>
                        </a:rPr>
                        <a:t> TOPLAM</a:t>
                      </a:r>
                      <a:r>
                        <a:rPr lang="tr-TR" sz="1200" b="1" kern="1200" baseline="0" dirty="0" smtClean="0">
                          <a:solidFill>
                            <a:prstClr val="black"/>
                          </a:solidFill>
                          <a:latin typeface="Times New Roman" pitchFamily="18" charset="0"/>
                          <a:ea typeface="+mn-ea"/>
                          <a:cs typeface="Times New Roman" pitchFamily="18" charset="0"/>
                        </a:rPr>
                        <a:t>                                          8.518</a:t>
                      </a:r>
                      <a:endParaRPr lang="tr-TR" sz="1200" b="1" kern="1200" dirty="0">
                        <a:solidFill>
                          <a:prstClr val="black"/>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hMerge="1">
                  <a:txBody>
                    <a:bodyPr/>
                    <a:lstStyle/>
                    <a:p>
                      <a:pPr marL="0" algn="l" defTabSz="914400" rtl="0" eaLnBrk="1" latinLnBrk="0" hangingPunct="1"/>
                      <a:endParaRPr lang="tr-TR" sz="1400" kern="1200" dirty="0">
                        <a:solidFill>
                          <a:prstClr val="black"/>
                        </a:solidFill>
                        <a:latin typeface="+mn-lt"/>
                        <a:ea typeface="+mn-ea"/>
                        <a:cs typeface="+mn-cs"/>
                      </a:endParaRPr>
                    </a:p>
                  </a:txBody>
                  <a:tcPr marL="106680" marR="106680" marT="40005" marB="40005" anchor="ctr"/>
                </a:tc>
                <a:tc>
                  <a:txBody>
                    <a:bodyPr/>
                    <a:lstStyle/>
                    <a:p>
                      <a:pPr marL="0" algn="r" defTabSz="914400" rtl="0" eaLnBrk="1" latinLnBrk="0" hangingPunct="1"/>
                      <a:r>
                        <a:rPr lang="tr-TR" sz="1200" b="1" kern="1200" smtClean="0">
                          <a:solidFill>
                            <a:prstClr val="black"/>
                          </a:solidFill>
                          <a:latin typeface="Times New Roman" pitchFamily="18" charset="0"/>
                          <a:ea typeface="+mn-ea"/>
                          <a:cs typeface="Times New Roman" pitchFamily="18" charset="0"/>
                        </a:rPr>
                        <a:t>9.271.614,59</a:t>
                      </a:r>
                      <a:endParaRPr lang="tr-TR" sz="1200" b="1" kern="1200" dirty="0">
                        <a:solidFill>
                          <a:prstClr val="black"/>
                        </a:solidFill>
                        <a:latin typeface="Times New Roman" pitchFamily="18" charset="0"/>
                        <a:ea typeface="+mn-ea"/>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6"/>
                  </a:ext>
                </a:extLst>
              </a:tr>
              <a:tr h="285922">
                <a:tc>
                  <a:txBody>
                    <a:bodyPr/>
                    <a:lstStyle/>
                    <a:p>
                      <a:pPr algn="ctr"/>
                      <a:endParaRPr lang="tr-TR" sz="1200" kern="1200" dirty="0">
                        <a:solidFill>
                          <a:prstClr val="black"/>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marL="0" algn="r" defTabSz="914400" rtl="0" eaLnBrk="1" latinLnBrk="0" hangingPunct="1"/>
                      <a:endParaRPr lang="tr-TR" sz="1200" kern="1200" dirty="0">
                        <a:solidFill>
                          <a:prstClr val="black"/>
                        </a:solidFill>
                        <a:latin typeface="Times New Roman" pitchFamily="18" charset="0"/>
                        <a:ea typeface="+mn-ea"/>
                        <a:cs typeface="Times New Roman" pitchFamily="18" charset="0"/>
                      </a:endParaRPr>
                    </a:p>
                  </a:txBody>
                  <a:tcPr marL="106680" marR="106680" marT="40005" marB="40005" anchor="ctr"/>
                </a:tc>
                <a:tc>
                  <a:txBody>
                    <a:bodyPr/>
                    <a:lstStyle/>
                    <a:p>
                      <a:pPr algn="r" fontAlgn="ctr"/>
                      <a:endParaRPr lang="tr-TR" sz="1200" b="0" i="0" u="none" strike="noStrike" dirty="0">
                        <a:solidFill>
                          <a:schemeClr val="tx1"/>
                        </a:solidFill>
                        <a:effectLst/>
                        <a:latin typeface="Times New Roman" pitchFamily="18" charset="0"/>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7"/>
                  </a:ext>
                </a:extLst>
              </a:tr>
              <a:tr h="290177">
                <a:tc>
                  <a:txBody>
                    <a:bodyPr/>
                    <a:lstStyle/>
                    <a:p>
                      <a:pPr algn="ctr"/>
                      <a:endParaRPr lang="tr-TR" sz="1200" kern="1200" dirty="0">
                        <a:solidFill>
                          <a:prstClr val="black"/>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marL="0" algn="r" defTabSz="914400" rtl="0" eaLnBrk="1" latinLnBrk="0" hangingPunct="1"/>
                      <a:endParaRPr lang="tr-TR" sz="1200" kern="1200" dirty="0">
                        <a:solidFill>
                          <a:prstClr val="black"/>
                        </a:solidFill>
                        <a:latin typeface="Times New Roman" pitchFamily="18" charset="0"/>
                        <a:ea typeface="+mn-ea"/>
                        <a:cs typeface="Times New Roman" pitchFamily="18" charset="0"/>
                      </a:endParaRPr>
                    </a:p>
                  </a:txBody>
                  <a:tcPr marL="106680" marR="106680" marT="40005" marB="40005" anchor="ctr"/>
                </a:tc>
                <a:tc>
                  <a:txBody>
                    <a:bodyPr/>
                    <a:lstStyle/>
                    <a:p>
                      <a:pPr algn="r" fontAlgn="ctr"/>
                      <a:endParaRPr lang="tr-TR" sz="1200" b="0" i="0" u="none" strike="noStrike" dirty="0">
                        <a:solidFill>
                          <a:schemeClr val="tx1"/>
                        </a:solidFill>
                        <a:effectLst/>
                        <a:latin typeface="Times New Roman" pitchFamily="18" charset="0"/>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8"/>
                  </a:ext>
                </a:extLst>
              </a:tr>
              <a:tr h="290177">
                <a:tc>
                  <a:txBody>
                    <a:bodyPr/>
                    <a:lstStyle/>
                    <a:p>
                      <a:pPr algn="ctr"/>
                      <a:endParaRPr lang="tr-TR" sz="1200" kern="1200" dirty="0">
                        <a:solidFill>
                          <a:prstClr val="black"/>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marL="0" algn="r" defTabSz="914400" rtl="0" eaLnBrk="1" latinLnBrk="0" hangingPunct="1"/>
                      <a:endParaRPr lang="tr-TR" sz="1200" kern="1200" dirty="0">
                        <a:solidFill>
                          <a:srgbClr val="FF0000"/>
                        </a:solidFill>
                        <a:latin typeface="Times New Roman" pitchFamily="18" charset="0"/>
                        <a:ea typeface="+mn-ea"/>
                        <a:cs typeface="Times New Roman" pitchFamily="18" charset="0"/>
                      </a:endParaRPr>
                    </a:p>
                  </a:txBody>
                  <a:tcPr marL="106680" marR="106680" marT="40005" marB="40005" anchor="ctr"/>
                </a:tc>
                <a:tc>
                  <a:txBody>
                    <a:bodyPr/>
                    <a:lstStyle/>
                    <a:p>
                      <a:pPr algn="r" fontAlgn="ctr"/>
                      <a:endParaRPr lang="tr-TR" sz="1200" b="0" i="0" u="none" strike="noStrike" dirty="0">
                        <a:solidFill>
                          <a:schemeClr val="tx1"/>
                        </a:solidFill>
                        <a:effectLst/>
                        <a:latin typeface="Times New Roman" pitchFamily="18" charset="0"/>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tr>
              <a:tr h="273655">
                <a:tc>
                  <a:txBody>
                    <a:bodyPr/>
                    <a:lstStyle/>
                    <a:p>
                      <a:pPr algn="ctr"/>
                      <a:endParaRPr lang="tr-TR" sz="1200" kern="1200" dirty="0">
                        <a:solidFill>
                          <a:prstClr val="black"/>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lnB w="12700" cap="flat" cmpd="sng" algn="ctr">
                      <a:solidFill>
                        <a:schemeClr val="tx2"/>
                      </a:solidFill>
                      <a:prstDash val="solid"/>
                      <a:round/>
                      <a:headEnd type="none" w="med" len="med"/>
                      <a:tailEnd type="none" w="med" len="med"/>
                    </a:lnB>
                  </a:tcPr>
                </a:tc>
                <a:tc>
                  <a:txBody>
                    <a:bodyPr/>
                    <a:lstStyle/>
                    <a:p>
                      <a:pPr marL="0" algn="r" defTabSz="914400" rtl="0" eaLnBrk="1" latinLnBrk="0" hangingPunct="1"/>
                      <a:endParaRPr lang="tr-TR" sz="1200" kern="1200" dirty="0">
                        <a:solidFill>
                          <a:prstClr val="black"/>
                        </a:solidFill>
                        <a:latin typeface="Times New Roman" pitchFamily="18" charset="0"/>
                        <a:ea typeface="+mn-ea"/>
                        <a:cs typeface="Times New Roman" pitchFamily="18" charset="0"/>
                      </a:endParaRPr>
                    </a:p>
                  </a:txBody>
                  <a:tcPr marL="106680" marR="106680" marT="40005" marB="40005" anchor="ctr">
                    <a:lnB w="9525" cap="flat" cmpd="sng" algn="ctr">
                      <a:solidFill>
                        <a:srgbClr val="660099"/>
                      </a:solidFill>
                      <a:prstDash val="solid"/>
                      <a:round/>
                      <a:headEnd type="none" w="med" len="med"/>
                      <a:tailEnd type="none" w="med" len="med"/>
                    </a:lnB>
                  </a:tcPr>
                </a:tc>
                <a:tc>
                  <a:txBody>
                    <a:bodyPr/>
                    <a:lstStyle/>
                    <a:p>
                      <a:pPr algn="r" fontAlgn="ctr"/>
                      <a:endParaRPr lang="tr-TR" sz="1200" b="0" i="0" u="none" strike="noStrike" dirty="0">
                        <a:solidFill>
                          <a:schemeClr val="tx1"/>
                        </a:solidFill>
                        <a:effectLst/>
                        <a:latin typeface="Times New Roman" pitchFamily="18" charset="0"/>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sp>
        <p:nvSpPr>
          <p:cNvPr id="10" name="Dikdörtgen 9"/>
          <p:cNvSpPr/>
          <p:nvPr/>
        </p:nvSpPr>
        <p:spPr>
          <a:xfrm>
            <a:off x="4752724" y="4569163"/>
            <a:ext cx="4162426" cy="306000"/>
          </a:xfrm>
          <a:prstGeom prst="rect">
            <a:avLst/>
          </a:prstGeom>
          <a:solidFill>
            <a:schemeClr val="tx2"/>
          </a:solidFill>
          <a:ln w="12700">
            <a:noFill/>
          </a:ln>
        </p:spPr>
        <p:style>
          <a:lnRef idx="1">
            <a:schemeClr val="accent4"/>
          </a:lnRef>
          <a:fillRef idx="2">
            <a:schemeClr val="accent4"/>
          </a:fillRef>
          <a:effectRef idx="1">
            <a:schemeClr val="accent4"/>
          </a:effectRef>
          <a:fontRef idx="minor">
            <a:schemeClr val="dk1"/>
          </a:fontRef>
        </p:style>
        <p:txBody>
          <a:bodyPr wrap="square" lIns="91428" tIns="45714" rIns="91428" bIns="45714" anchor="ctr">
            <a:spAutoFit/>
          </a:bodyPr>
          <a:lstStyle/>
          <a:p>
            <a:pPr algn="ctr" defTabSz="914400"/>
            <a:r>
              <a:rPr lang="tr-TR" sz="1400" b="1" dirty="0" smtClean="0">
                <a:solidFill>
                  <a:prstClr val="white"/>
                </a:solidFill>
              </a:rPr>
              <a:t>ORTAKÖY </a:t>
            </a:r>
            <a:r>
              <a:rPr lang="tr-TR" sz="1400" b="1" dirty="0">
                <a:solidFill>
                  <a:prstClr val="white"/>
                </a:solidFill>
              </a:rPr>
              <a:t>SYDV TARAFINDAN YAPILAN EV</a:t>
            </a:r>
          </a:p>
        </p:txBody>
      </p:sp>
      <p:pic>
        <p:nvPicPr>
          <p:cNvPr id="17" name="Picture 2" descr="C:\Users\MALISO~1\AppData\Local\Temp\Rar$DI09.469\DSC08211_800x600.jpg"/>
          <p:cNvPicPr>
            <a:picLocks noChangeAspect="1" noChangeArrowheads="1"/>
          </p:cNvPicPr>
          <p:nvPr/>
        </p:nvPicPr>
        <p:blipFill>
          <a:blip r:embed="rId3"/>
          <a:stretch>
            <a:fillRect/>
          </a:stretch>
        </p:blipFill>
        <p:spPr bwMode="auto">
          <a:xfrm>
            <a:off x="4786314" y="857238"/>
            <a:ext cx="4119612" cy="3643338"/>
          </a:xfrm>
          <a:prstGeom prst="rect">
            <a:avLst/>
          </a:prstGeom>
          <a:noFill/>
          <a:ln w="15875">
            <a:solidFill>
              <a:schemeClr val="tx2">
                <a:alpha val="67000"/>
              </a:schemeClr>
            </a:solidFill>
          </a:ln>
          <a:extLst>
            <a:ext uri="{909E8E84-426E-40DD-AFC4-6F175D3DCCD1}">
              <a14:hiddenFill xmlns="" xmlns:a14="http://schemas.microsoft.com/office/drawing/2010/main">
                <a:solidFill>
                  <a:srgbClr val="FFFFFF"/>
                </a:solidFill>
              </a14:hiddenFill>
            </a:ext>
          </a:extLst>
        </p:spPr>
      </p:pic>
      <p:pic>
        <p:nvPicPr>
          <p:cNvPr id="13" name="Picture 2" descr="http://www.ortakoy.gov.tr/deneme/images/logo.png">
            <a:hlinkClick r:id="rId4"/>
          </p:cNvPr>
          <p:cNvPicPr>
            <a:picLocks noChangeArrowheads="1"/>
          </p:cNvPicPr>
          <p:nvPr/>
        </p:nvPicPr>
        <p:blipFill>
          <a:blip r:embed="rId5"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2042446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etin kutusu 11"/>
          <p:cNvSpPr txBox="1"/>
          <p:nvPr/>
        </p:nvSpPr>
        <p:spPr>
          <a:xfrm>
            <a:off x="0" y="4963500"/>
            <a:ext cx="9144000" cy="180000"/>
          </a:xfrm>
          <a:prstGeom prst="rect">
            <a:avLst/>
          </a:prstGeom>
          <a:solidFill>
            <a:schemeClr val="tx2"/>
          </a:solidFill>
        </p:spPr>
        <p:txBody>
          <a:bodyPr wrap="square" rtlCol="0" anchor="ctr">
            <a:spAutoFit/>
          </a:bodyPr>
          <a:lstStyle/>
          <a:p>
            <a:pPr algn="ctr" defTabSz="914400"/>
            <a:endParaRPr lang="tr-TR" b="1" dirty="0">
              <a:solidFill>
                <a:prstClr val="white"/>
              </a:solidFill>
            </a:endParaRPr>
          </a:p>
        </p:txBody>
      </p:sp>
      <p:grpSp>
        <p:nvGrpSpPr>
          <p:cNvPr id="2" name="Grup 12"/>
          <p:cNvGrpSpPr/>
          <p:nvPr/>
        </p:nvGrpSpPr>
        <p:grpSpPr>
          <a:xfrm>
            <a:off x="0" y="2"/>
            <a:ext cx="9144000" cy="770396"/>
            <a:chOff x="0" y="2"/>
            <a:chExt cx="9144000" cy="578663"/>
          </a:xfrm>
          <a:solidFill>
            <a:srgbClr val="7030A0"/>
          </a:solidFill>
        </p:grpSpPr>
        <p:sp>
          <p:nvSpPr>
            <p:cNvPr id="14" name="133 Dikdörtgen"/>
            <p:cNvSpPr/>
            <p:nvPr/>
          </p:nvSpPr>
          <p:spPr>
            <a:xfrm>
              <a:off x="0" y="2"/>
              <a:ext cx="9144000" cy="578663"/>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tr-TR" b="1" dirty="0">
                <a:solidFill>
                  <a:prstClr val="white"/>
                </a:solidFill>
                <a:latin typeface="Arial Narrow" pitchFamily="34" charset="0"/>
              </a:endParaRPr>
            </a:p>
          </p:txBody>
        </p:sp>
        <p:sp>
          <p:nvSpPr>
            <p:cNvPr id="15" name="Metin kutusu 14"/>
            <p:cNvSpPr txBox="1"/>
            <p:nvPr/>
          </p:nvSpPr>
          <p:spPr>
            <a:xfrm>
              <a:off x="7164288" y="146835"/>
              <a:ext cx="1907704" cy="309480"/>
            </a:xfrm>
            <a:prstGeom prst="rect">
              <a:avLst/>
            </a:prstGeom>
            <a:solidFill>
              <a:schemeClr val="tx2"/>
            </a:solidFill>
          </p:spPr>
          <p:txBody>
            <a:bodyPr wrap="square" rtlCol="0" anchor="ctr">
              <a:spAutoFit/>
            </a:bodyPr>
            <a:lstStyle/>
            <a:p>
              <a:pPr algn="ctr" defTabSz="914400"/>
              <a:r>
                <a:rPr lang="tr-TR" sz="2000" b="1" dirty="0" smtClean="0">
                  <a:solidFill>
                    <a:prstClr val="white"/>
                  </a:solidFill>
                </a:rPr>
                <a:t>SYDV</a:t>
              </a:r>
              <a:endParaRPr lang="tr-TR" sz="2000" b="1" dirty="0">
                <a:solidFill>
                  <a:prstClr val="white"/>
                </a:solidFill>
              </a:endParaRPr>
            </a:p>
          </p:txBody>
        </p:sp>
      </p:grpSp>
      <p:pic>
        <p:nvPicPr>
          <p:cNvPr id="2050" name="Picture 2" descr="C:\Users\Asus\Desktop\Fotoğraflar\IMG_3158.JPG"/>
          <p:cNvPicPr>
            <a:picLocks noChangeAspect="1" noChangeArrowheads="1"/>
          </p:cNvPicPr>
          <p:nvPr/>
        </p:nvPicPr>
        <p:blipFill>
          <a:blip r:embed="rId3" cstate="print"/>
          <a:srcRect/>
          <a:stretch>
            <a:fillRect/>
          </a:stretch>
        </p:blipFill>
        <p:spPr bwMode="auto">
          <a:xfrm rot="5400000">
            <a:off x="600351" y="386051"/>
            <a:ext cx="3514142" cy="4429156"/>
          </a:xfrm>
          <a:prstGeom prst="rect">
            <a:avLst/>
          </a:prstGeom>
          <a:noFill/>
          <a:ln>
            <a:solidFill>
              <a:schemeClr val="tx2"/>
            </a:solidFill>
          </a:ln>
        </p:spPr>
      </p:pic>
      <p:pic>
        <p:nvPicPr>
          <p:cNvPr id="2051" name="Picture 3" descr="C:\Users\Asus\Desktop\Fotoğraflar\Dinamo Tamir Dükkanı Projesi.JPG"/>
          <p:cNvPicPr>
            <a:picLocks noChangeAspect="1" noChangeArrowheads="1"/>
          </p:cNvPicPr>
          <p:nvPr/>
        </p:nvPicPr>
        <p:blipFill>
          <a:blip r:embed="rId4" cstate="print"/>
          <a:srcRect/>
          <a:stretch>
            <a:fillRect/>
          </a:stretch>
        </p:blipFill>
        <p:spPr bwMode="auto">
          <a:xfrm rot="5400000">
            <a:off x="5089566" y="468868"/>
            <a:ext cx="3536900" cy="4286280"/>
          </a:xfrm>
          <a:prstGeom prst="rect">
            <a:avLst/>
          </a:prstGeom>
          <a:noFill/>
          <a:ln>
            <a:solidFill>
              <a:schemeClr val="tx2"/>
            </a:solidFill>
          </a:ln>
        </p:spPr>
      </p:pic>
      <p:sp>
        <p:nvSpPr>
          <p:cNvPr id="21" name="Dikdörtgen 9"/>
          <p:cNvSpPr/>
          <p:nvPr/>
        </p:nvSpPr>
        <p:spPr>
          <a:xfrm>
            <a:off x="4714876" y="4500576"/>
            <a:ext cx="4286280" cy="307764"/>
          </a:xfrm>
          <a:prstGeom prst="rect">
            <a:avLst/>
          </a:prstGeom>
          <a:solidFill>
            <a:schemeClr val="tx2"/>
          </a:solidFill>
          <a:ln w="12700">
            <a:noFill/>
          </a:ln>
        </p:spPr>
        <p:style>
          <a:lnRef idx="1">
            <a:schemeClr val="accent4"/>
          </a:lnRef>
          <a:fillRef idx="2">
            <a:schemeClr val="accent4"/>
          </a:fillRef>
          <a:effectRef idx="1">
            <a:schemeClr val="accent4"/>
          </a:effectRef>
          <a:fontRef idx="minor">
            <a:schemeClr val="dk1"/>
          </a:fontRef>
        </p:style>
        <p:txBody>
          <a:bodyPr wrap="square" lIns="91428" tIns="45714" rIns="91428" bIns="45714" anchor="ctr">
            <a:spAutoFit/>
          </a:bodyPr>
          <a:lstStyle/>
          <a:p>
            <a:pPr algn="ctr" defTabSz="914400"/>
            <a:r>
              <a:rPr lang="tr-TR" sz="1400" b="1" dirty="0" smtClean="0">
                <a:solidFill>
                  <a:prstClr val="white"/>
                </a:solidFill>
              </a:rPr>
              <a:t>ORTAKÖY </a:t>
            </a:r>
            <a:r>
              <a:rPr lang="tr-TR" sz="1400" b="1" dirty="0">
                <a:solidFill>
                  <a:prstClr val="white"/>
                </a:solidFill>
              </a:rPr>
              <a:t>SYDV </a:t>
            </a:r>
            <a:r>
              <a:rPr lang="tr-TR" sz="1400" b="1" dirty="0" smtClean="0">
                <a:solidFill>
                  <a:prstClr val="white"/>
                </a:solidFill>
              </a:rPr>
              <a:t>DİNAMO TAMİR PROJESİ          </a:t>
            </a:r>
            <a:endParaRPr lang="tr-TR" sz="1400" b="1" dirty="0">
              <a:solidFill>
                <a:prstClr val="white"/>
              </a:solidFill>
            </a:endParaRPr>
          </a:p>
        </p:txBody>
      </p:sp>
      <p:sp>
        <p:nvSpPr>
          <p:cNvPr id="22" name="Dikdörtgen 9"/>
          <p:cNvSpPr/>
          <p:nvPr/>
        </p:nvSpPr>
        <p:spPr>
          <a:xfrm>
            <a:off x="142844" y="4500576"/>
            <a:ext cx="4429156" cy="306000"/>
          </a:xfrm>
          <a:prstGeom prst="rect">
            <a:avLst/>
          </a:prstGeom>
          <a:solidFill>
            <a:schemeClr val="tx2"/>
          </a:solidFill>
          <a:ln w="12700">
            <a:noFill/>
          </a:ln>
        </p:spPr>
        <p:style>
          <a:lnRef idx="1">
            <a:schemeClr val="accent4"/>
          </a:lnRef>
          <a:fillRef idx="2">
            <a:schemeClr val="accent4"/>
          </a:fillRef>
          <a:effectRef idx="1">
            <a:schemeClr val="accent4"/>
          </a:effectRef>
          <a:fontRef idx="minor">
            <a:schemeClr val="dk1"/>
          </a:fontRef>
        </p:style>
        <p:txBody>
          <a:bodyPr wrap="square" lIns="91428" tIns="45714" rIns="91428" bIns="45714" anchor="ctr">
            <a:spAutoFit/>
          </a:bodyPr>
          <a:lstStyle/>
          <a:p>
            <a:pPr algn="ctr" defTabSz="914400"/>
            <a:r>
              <a:rPr lang="tr-TR" sz="1400" b="1" dirty="0" smtClean="0">
                <a:solidFill>
                  <a:prstClr val="white"/>
                </a:solidFill>
              </a:rPr>
              <a:t>ORTAKÖY </a:t>
            </a:r>
            <a:r>
              <a:rPr lang="tr-TR" sz="1400" b="1" dirty="0">
                <a:solidFill>
                  <a:prstClr val="white"/>
                </a:solidFill>
              </a:rPr>
              <a:t>SYDV </a:t>
            </a:r>
            <a:r>
              <a:rPr lang="tr-TR" sz="1400" b="1" dirty="0" smtClean="0">
                <a:solidFill>
                  <a:prstClr val="white"/>
                </a:solidFill>
              </a:rPr>
              <a:t>MOBİLYA ATÖLYESİ</a:t>
            </a:r>
            <a:endParaRPr lang="tr-TR" sz="1400" b="1" dirty="0">
              <a:solidFill>
                <a:prstClr val="white"/>
              </a:solidFill>
            </a:endParaRPr>
          </a:p>
        </p:txBody>
      </p:sp>
      <p:pic>
        <p:nvPicPr>
          <p:cNvPr id="20" name="Picture 2" descr="http://www.ortakoy.gov.tr/deneme/images/logo.png">
            <a:hlinkClick r:id="rId5"/>
          </p:cNvPr>
          <p:cNvPicPr>
            <a:picLocks noChangeArrowheads="1"/>
          </p:cNvPicPr>
          <p:nvPr/>
        </p:nvPicPr>
        <p:blipFill>
          <a:blip r:embed="rId6"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3823475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etin kutusu 11"/>
          <p:cNvSpPr txBox="1"/>
          <p:nvPr/>
        </p:nvSpPr>
        <p:spPr>
          <a:xfrm>
            <a:off x="0" y="4963500"/>
            <a:ext cx="9144000" cy="180000"/>
          </a:xfrm>
          <a:prstGeom prst="rect">
            <a:avLst/>
          </a:prstGeom>
          <a:solidFill>
            <a:schemeClr val="tx2"/>
          </a:solidFill>
        </p:spPr>
        <p:txBody>
          <a:bodyPr wrap="square" rtlCol="0" anchor="ctr">
            <a:spAutoFit/>
          </a:bodyPr>
          <a:lstStyle/>
          <a:p>
            <a:pPr algn="ctr" defTabSz="914400"/>
            <a:endParaRPr lang="tr-TR" b="1" dirty="0">
              <a:solidFill>
                <a:prstClr val="white"/>
              </a:solidFill>
            </a:endParaRPr>
          </a:p>
        </p:txBody>
      </p:sp>
      <p:grpSp>
        <p:nvGrpSpPr>
          <p:cNvPr id="13" name="Grup 12"/>
          <p:cNvGrpSpPr/>
          <p:nvPr/>
        </p:nvGrpSpPr>
        <p:grpSpPr>
          <a:xfrm>
            <a:off x="0" y="2"/>
            <a:ext cx="9144000" cy="770396"/>
            <a:chOff x="0" y="2"/>
            <a:chExt cx="9144000" cy="578663"/>
          </a:xfrm>
          <a:solidFill>
            <a:srgbClr val="7030A0"/>
          </a:solidFill>
        </p:grpSpPr>
        <p:sp>
          <p:nvSpPr>
            <p:cNvPr id="14" name="133 Dikdörtgen"/>
            <p:cNvSpPr/>
            <p:nvPr/>
          </p:nvSpPr>
          <p:spPr>
            <a:xfrm>
              <a:off x="0" y="2"/>
              <a:ext cx="9144000" cy="578663"/>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tr-TR" b="1" dirty="0">
                <a:solidFill>
                  <a:prstClr val="white"/>
                </a:solidFill>
                <a:latin typeface="Arial Narrow" pitchFamily="34" charset="0"/>
              </a:endParaRPr>
            </a:p>
          </p:txBody>
        </p:sp>
        <p:sp>
          <p:nvSpPr>
            <p:cNvPr id="15" name="Metin kutusu 14"/>
            <p:cNvSpPr txBox="1"/>
            <p:nvPr/>
          </p:nvSpPr>
          <p:spPr>
            <a:xfrm>
              <a:off x="7164288" y="146835"/>
              <a:ext cx="1907704" cy="309480"/>
            </a:xfrm>
            <a:prstGeom prst="rect">
              <a:avLst/>
            </a:prstGeom>
            <a:solidFill>
              <a:schemeClr val="tx2"/>
            </a:solidFill>
          </p:spPr>
          <p:txBody>
            <a:bodyPr wrap="square" rtlCol="0" anchor="ctr">
              <a:spAutoFit/>
            </a:bodyPr>
            <a:lstStyle/>
            <a:p>
              <a:pPr algn="ctr" defTabSz="914400"/>
              <a:r>
                <a:rPr lang="tr-TR" sz="2000" b="1" dirty="0">
                  <a:solidFill>
                    <a:prstClr val="white"/>
                  </a:solidFill>
                </a:rPr>
                <a:t>TOKİ</a:t>
              </a:r>
            </a:p>
          </p:txBody>
        </p:sp>
      </p:grpSp>
      <p:graphicFrame>
        <p:nvGraphicFramePr>
          <p:cNvPr id="18" name="Tablo 17"/>
          <p:cNvGraphicFramePr>
            <a:graphicFrameLocks noGrp="1"/>
          </p:cNvGraphicFramePr>
          <p:nvPr>
            <p:extLst>
              <p:ext uri="{D42A27DB-BD31-4B8C-83A1-F6EECF244321}">
                <p14:modId xmlns="" xmlns:p14="http://schemas.microsoft.com/office/powerpoint/2010/main" val="351508546"/>
              </p:ext>
            </p:extLst>
          </p:nvPr>
        </p:nvGraphicFramePr>
        <p:xfrm>
          <a:off x="107503" y="840219"/>
          <a:ext cx="5544618" cy="4037728"/>
        </p:xfrm>
        <a:graphic>
          <a:graphicData uri="http://schemas.openxmlformats.org/drawingml/2006/table">
            <a:tbl>
              <a:tblPr bandRow="1"/>
              <a:tblGrid>
                <a:gridCol w="1034997">
                  <a:extLst>
                    <a:ext uri="{9D8B030D-6E8A-4147-A177-3AD203B41FA5}">
                      <a16:colId xmlns:a16="http://schemas.microsoft.com/office/drawing/2014/main" xmlns="" val="20000"/>
                    </a:ext>
                  </a:extLst>
                </a:gridCol>
                <a:gridCol w="1503207">
                  <a:extLst>
                    <a:ext uri="{9D8B030D-6E8A-4147-A177-3AD203B41FA5}">
                      <a16:colId xmlns:a16="http://schemas.microsoft.com/office/drawing/2014/main" xmlns="" val="20001"/>
                    </a:ext>
                  </a:extLst>
                </a:gridCol>
                <a:gridCol w="1503207">
                  <a:extLst>
                    <a:ext uri="{9D8B030D-6E8A-4147-A177-3AD203B41FA5}">
                      <a16:colId xmlns:a16="http://schemas.microsoft.com/office/drawing/2014/main" xmlns="" val="20002"/>
                    </a:ext>
                  </a:extLst>
                </a:gridCol>
                <a:gridCol w="1503207">
                  <a:extLst>
                    <a:ext uri="{9D8B030D-6E8A-4147-A177-3AD203B41FA5}">
                      <a16:colId xmlns:a16="http://schemas.microsoft.com/office/drawing/2014/main" xmlns="" val="20003"/>
                    </a:ext>
                  </a:extLst>
                </a:gridCol>
              </a:tblGrid>
              <a:tr h="64514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spcAft>
                          <a:spcPts val="0"/>
                        </a:spcAft>
                      </a:pPr>
                      <a:r>
                        <a:rPr lang="tr-TR" sz="1200" b="1" kern="1200" dirty="0">
                          <a:solidFill>
                            <a:schemeClr val="dk1"/>
                          </a:solidFill>
                          <a:latin typeface="Times New Roman" pitchFamily="18" charset="0"/>
                          <a:ea typeface="+mn-ea"/>
                          <a:cs typeface="Times New Roman" pitchFamily="18" charset="0"/>
                        </a:rPr>
                        <a:t>Sektör</a:t>
                      </a:r>
                      <a:r>
                        <a:rPr lang="tr-TR" sz="1200" b="1" kern="1200" baseline="0" dirty="0">
                          <a:solidFill>
                            <a:schemeClr val="dk1"/>
                          </a:solidFill>
                          <a:latin typeface="Times New Roman" pitchFamily="18" charset="0"/>
                          <a:ea typeface="+mn-ea"/>
                          <a:cs typeface="Times New Roman" pitchFamily="18" charset="0"/>
                        </a:rPr>
                        <a:t> Adı</a:t>
                      </a:r>
                      <a:endParaRPr lang="tr-TR" sz="1200" b="1" kern="1200" dirty="0">
                        <a:solidFill>
                          <a:schemeClr val="dk1"/>
                        </a:solidFill>
                        <a:latin typeface="Times New Roman" pitchFamily="18" charset="0"/>
                        <a:ea typeface="+mn-ea"/>
                        <a:cs typeface="Times New Roman" pitchFamily="18" charset="0"/>
                      </a:endParaRPr>
                    </a:p>
                  </a:txBody>
                  <a:tcPr marL="51965" marR="51965" marT="0" marB="0" anchor="ctr">
                    <a:lnL w="12700" cap="flat" cmpd="sng" algn="ctr">
                      <a:solidFill>
                        <a:schemeClr val="tx2"/>
                      </a:solidFill>
                      <a:prstDash val="solid"/>
                      <a:round/>
                      <a:headEnd type="none" w="med" len="med"/>
                      <a:tailEnd type="none" w="med" len="med"/>
                    </a:lnL>
                    <a:lnR w="12700" cmpd="sng">
                      <a:solidFill>
                        <a:sysClr val="window" lastClr="FFFFFF"/>
                      </a:solidFill>
                    </a:lnR>
                    <a:lnT w="12700" cap="flat" cmpd="sng" algn="ctr">
                      <a:solidFill>
                        <a:schemeClr val="tx2"/>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Bef>
                          <a:spcPts val="200"/>
                        </a:spcBef>
                        <a:spcAft>
                          <a:spcPts val="200"/>
                        </a:spcAft>
                      </a:pPr>
                      <a:r>
                        <a:rPr lang="tr-TR" sz="1200" b="1" kern="1200" dirty="0">
                          <a:solidFill>
                            <a:schemeClr val="dk1"/>
                          </a:solidFill>
                          <a:latin typeface="Times New Roman" pitchFamily="18" charset="0"/>
                          <a:ea typeface="+mn-ea"/>
                          <a:cs typeface="Times New Roman" pitchFamily="18" charset="0"/>
                        </a:rPr>
                        <a:t>Tamamlanan</a:t>
                      </a:r>
                    </a:p>
                  </a:txBody>
                  <a:tcPr marL="51965" marR="51965" marT="0" marB="0" anchor="ctr">
                    <a:lnL w="12700" cmpd="sng">
                      <a:solidFill>
                        <a:sysClr val="window" lastClr="FFFFFF"/>
                      </a:solidFill>
                    </a:lnL>
                    <a:lnR w="12700" cmpd="sng">
                      <a:solidFill>
                        <a:sysClr val="window" lastClr="FFFFFF"/>
                      </a:solidFill>
                    </a:lnR>
                    <a:lnT w="12700" cap="flat" cmpd="sng" algn="ctr">
                      <a:solidFill>
                        <a:schemeClr val="tx2"/>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r>
                        <a:rPr lang="tr-TR" sz="1200" b="1" kern="1200" dirty="0">
                          <a:solidFill>
                            <a:schemeClr val="dk1"/>
                          </a:solidFill>
                          <a:latin typeface="Times New Roman" pitchFamily="18" charset="0"/>
                          <a:ea typeface="+mn-ea"/>
                          <a:cs typeface="Times New Roman" pitchFamily="18" charset="0"/>
                        </a:rPr>
                        <a:t>Yapımı Devam Eden</a:t>
                      </a:r>
                    </a:p>
                  </a:txBody>
                  <a:tcPr marL="51965" marR="51965" marT="0" marB="0" anchor="ctr">
                    <a:lnL w="12700" cmpd="sng">
                      <a:solidFill>
                        <a:sysClr val="window" lastClr="FFFFFF"/>
                      </a:solidFill>
                    </a:lnL>
                    <a:lnR w="12700" cmpd="sng">
                      <a:solidFill>
                        <a:sysClr val="window" lastClr="FFFFFF"/>
                      </a:solidFill>
                    </a:lnR>
                    <a:lnT w="12700" cap="flat" cmpd="sng" algn="ctr">
                      <a:solidFill>
                        <a:schemeClr val="tx2"/>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p>
                      <a:pPr algn="ctr">
                        <a:spcAft>
                          <a:spcPts val="0"/>
                        </a:spcAft>
                      </a:pPr>
                      <a:r>
                        <a:rPr lang="tr-TR" sz="1200" b="1" kern="1200" dirty="0">
                          <a:solidFill>
                            <a:schemeClr val="dk1"/>
                          </a:solidFill>
                          <a:latin typeface="Times New Roman" pitchFamily="18" charset="0"/>
                          <a:ea typeface="+mn-ea"/>
                          <a:cs typeface="Times New Roman" pitchFamily="18" charset="0"/>
                        </a:rPr>
                        <a:t>Toplam</a:t>
                      </a:r>
                    </a:p>
                    <a:p>
                      <a:pPr algn="ctr">
                        <a:spcAft>
                          <a:spcPts val="0"/>
                        </a:spcAft>
                      </a:pPr>
                      <a:r>
                        <a:rPr lang="tr-TR" sz="1200" b="1" kern="1200" dirty="0">
                          <a:solidFill>
                            <a:schemeClr val="dk1"/>
                          </a:solidFill>
                          <a:latin typeface="Times New Roman" pitchFamily="18" charset="0"/>
                          <a:ea typeface="+mn-ea"/>
                          <a:cs typeface="Times New Roman" pitchFamily="18" charset="0"/>
                        </a:rPr>
                        <a:t>(Adet)</a:t>
                      </a:r>
                    </a:p>
                  </a:txBody>
                  <a:tcPr marL="51965" marR="51965" marT="0" marB="0" anchor="ctr">
                    <a:lnL w="12700" cap="flat" cmpd="sng" algn="ctr">
                      <a:solidFill>
                        <a:sysClr val="window" lastClr="FFFFFF"/>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tint val="40000"/>
                      </a:srgbClr>
                    </a:solidFill>
                  </a:tcPr>
                </a:tc>
                <a:extLst>
                  <a:ext uri="{0D108BD9-81ED-4DB2-BD59-A6C34878D82A}">
                    <a16:rowId xmlns:a16="http://schemas.microsoft.com/office/drawing/2014/main" xmlns="" val="10000"/>
                  </a:ext>
                </a:extLst>
              </a:tr>
              <a:tr h="1811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spcAft>
                          <a:spcPts val="0"/>
                        </a:spcAft>
                      </a:pPr>
                      <a:r>
                        <a:rPr lang="tr-TR" sz="1200" b="1" kern="1200" dirty="0">
                          <a:solidFill>
                            <a:schemeClr val="dk1"/>
                          </a:solidFill>
                          <a:latin typeface="Times New Roman" pitchFamily="18" charset="0"/>
                          <a:ea typeface="+mn-ea"/>
                          <a:cs typeface="Times New Roman" pitchFamily="18" charset="0"/>
                        </a:rPr>
                        <a:t>Konut</a:t>
                      </a:r>
                    </a:p>
                  </a:txBody>
                  <a:tcPr marL="51965" marR="51965" marT="0" marB="0" anchor="ctr">
                    <a:lnL w="12700" cap="flat" cmpd="sng" algn="ctr">
                      <a:solidFill>
                        <a:schemeClr val="tx2"/>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spcAft>
                          <a:spcPts val="0"/>
                        </a:spcAft>
                      </a:pPr>
                      <a:r>
                        <a:rPr lang="tr-TR" sz="1200" kern="1200" dirty="0" smtClean="0">
                          <a:solidFill>
                            <a:schemeClr val="dk1"/>
                          </a:solidFill>
                          <a:latin typeface="Times New Roman" pitchFamily="18" charset="0"/>
                          <a:ea typeface="+mn-ea"/>
                          <a:cs typeface="Times New Roman" pitchFamily="18" charset="0"/>
                        </a:rPr>
                        <a:t>144</a:t>
                      </a:r>
                      <a:endParaRPr lang="tr-TR" sz="1200" kern="1200" dirty="0">
                        <a:solidFill>
                          <a:schemeClr val="dk1"/>
                        </a:solidFill>
                        <a:latin typeface="Times New Roman" pitchFamily="18" charset="0"/>
                        <a:ea typeface="+mn-ea"/>
                        <a:cs typeface="Times New Roman" pitchFamily="18" charset="0"/>
                      </a:endParaRPr>
                    </a:p>
                  </a:txBody>
                  <a:tcPr marL="51965" marR="5196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spcAft>
                          <a:spcPts val="0"/>
                        </a:spcAft>
                      </a:pPr>
                      <a:r>
                        <a:rPr lang="tr-TR" sz="1200" kern="1200" dirty="0" smtClean="0">
                          <a:solidFill>
                            <a:schemeClr val="dk1"/>
                          </a:solidFill>
                          <a:latin typeface="Times New Roman" pitchFamily="18" charset="0"/>
                          <a:ea typeface="+mn-ea"/>
                          <a:cs typeface="Times New Roman" pitchFamily="18" charset="0"/>
                        </a:rPr>
                        <a:t>-</a:t>
                      </a:r>
                      <a:endParaRPr lang="tr-TR" sz="1200" kern="1200" dirty="0">
                        <a:solidFill>
                          <a:schemeClr val="dk1"/>
                        </a:solidFill>
                        <a:latin typeface="Times New Roman" pitchFamily="18" charset="0"/>
                        <a:ea typeface="+mn-ea"/>
                        <a:cs typeface="Times New Roman" pitchFamily="18" charset="0"/>
                      </a:endParaRPr>
                    </a:p>
                  </a:txBody>
                  <a:tcPr marL="51965" marR="5196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p>
                      <a:pPr algn="r">
                        <a:spcAft>
                          <a:spcPts val="0"/>
                        </a:spcAft>
                      </a:pPr>
                      <a:r>
                        <a:rPr lang="tr-TR" sz="1200" kern="1200" dirty="0" smtClean="0">
                          <a:solidFill>
                            <a:schemeClr val="dk1"/>
                          </a:solidFill>
                          <a:latin typeface="Times New Roman" pitchFamily="18" charset="0"/>
                          <a:ea typeface="+mn-ea"/>
                          <a:cs typeface="Times New Roman" pitchFamily="18" charset="0"/>
                        </a:rPr>
                        <a:t>144</a:t>
                      </a:r>
                      <a:endParaRPr lang="tr-TR" sz="1200" kern="1200" dirty="0">
                        <a:solidFill>
                          <a:schemeClr val="dk1"/>
                        </a:solidFill>
                        <a:latin typeface="Times New Roman" pitchFamily="18" charset="0"/>
                        <a:ea typeface="+mn-ea"/>
                        <a:cs typeface="Times New Roman" pitchFamily="18" charset="0"/>
                      </a:endParaRPr>
                    </a:p>
                  </a:txBody>
                  <a:tcPr marL="51965" marR="51965" marT="0" marB="0" anchor="ctr">
                    <a:lnL w="12700" cap="flat" cmpd="sng" algn="ctr">
                      <a:solidFill>
                        <a:sysClr val="window" lastClr="FFFFFF"/>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tint val="20000"/>
                      </a:srgbClr>
                    </a:solidFill>
                  </a:tcPr>
                </a:tc>
                <a:extLst>
                  <a:ext uri="{0D108BD9-81ED-4DB2-BD59-A6C34878D82A}">
                    <a16:rowId xmlns:a16="http://schemas.microsoft.com/office/drawing/2014/main" xmlns="" val="10001"/>
                  </a:ext>
                </a:extLst>
              </a:tr>
              <a:tr h="4607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spcAft>
                          <a:spcPts val="0"/>
                        </a:spcAft>
                      </a:pPr>
                      <a:r>
                        <a:rPr lang="tr-TR" sz="1200" b="1" kern="1200" dirty="0">
                          <a:solidFill>
                            <a:schemeClr val="dk1"/>
                          </a:solidFill>
                          <a:latin typeface="Times New Roman" pitchFamily="18" charset="0"/>
                          <a:ea typeface="+mn-ea"/>
                          <a:cs typeface="Times New Roman" pitchFamily="18" charset="0"/>
                        </a:rPr>
                        <a:t>Eğitim </a:t>
                      </a:r>
                    </a:p>
                  </a:txBody>
                  <a:tcPr marL="51965" marR="51965" marT="0" marB="0" anchor="ctr">
                    <a:lnL w="12700" cap="flat" cmpd="sng" algn="ctr">
                      <a:solidFill>
                        <a:schemeClr val="tx2"/>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spcAft>
                          <a:spcPts val="0"/>
                        </a:spcAft>
                      </a:pPr>
                      <a:r>
                        <a:rPr lang="tr-TR" sz="1200" kern="1200" dirty="0" smtClean="0">
                          <a:solidFill>
                            <a:schemeClr val="dk1"/>
                          </a:solidFill>
                          <a:latin typeface="Times New Roman" pitchFamily="18" charset="0"/>
                          <a:ea typeface="+mn-ea"/>
                          <a:cs typeface="Times New Roman" pitchFamily="18" charset="0"/>
                        </a:rPr>
                        <a:t>-</a:t>
                      </a:r>
                      <a:endParaRPr lang="tr-TR" sz="1200" kern="1200" dirty="0">
                        <a:solidFill>
                          <a:schemeClr val="dk1"/>
                        </a:solidFill>
                        <a:latin typeface="Times New Roman" pitchFamily="18" charset="0"/>
                        <a:ea typeface="+mn-ea"/>
                        <a:cs typeface="Times New Roman" pitchFamily="18" charset="0"/>
                      </a:endParaRPr>
                    </a:p>
                  </a:txBody>
                  <a:tcPr marL="51965" marR="5196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spcAft>
                          <a:spcPts val="0"/>
                        </a:spcAft>
                      </a:pPr>
                      <a:r>
                        <a:rPr lang="tr-TR" sz="1200" kern="1200" dirty="0" smtClean="0">
                          <a:solidFill>
                            <a:schemeClr val="dk1"/>
                          </a:solidFill>
                          <a:latin typeface="Times New Roman" pitchFamily="18" charset="0"/>
                          <a:ea typeface="+mn-ea"/>
                          <a:cs typeface="Times New Roman" pitchFamily="18" charset="0"/>
                        </a:rPr>
                        <a:t>-</a:t>
                      </a:r>
                      <a:endParaRPr lang="tr-TR" sz="1200" kern="1200" dirty="0">
                        <a:solidFill>
                          <a:schemeClr val="dk1"/>
                        </a:solidFill>
                        <a:latin typeface="Times New Roman" pitchFamily="18" charset="0"/>
                        <a:ea typeface="+mn-ea"/>
                        <a:cs typeface="Times New Roman" pitchFamily="18" charset="0"/>
                      </a:endParaRPr>
                    </a:p>
                  </a:txBody>
                  <a:tcPr marL="51965" marR="5196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p>
                      <a:pPr algn="r">
                        <a:spcAft>
                          <a:spcPts val="0"/>
                        </a:spcAft>
                      </a:pPr>
                      <a:r>
                        <a:rPr lang="tr-TR" sz="1200" kern="1200" dirty="0" smtClean="0">
                          <a:solidFill>
                            <a:schemeClr val="dk1"/>
                          </a:solidFill>
                          <a:latin typeface="Times New Roman" pitchFamily="18" charset="0"/>
                          <a:ea typeface="+mn-ea"/>
                          <a:cs typeface="Times New Roman" pitchFamily="18" charset="0"/>
                        </a:rPr>
                        <a:t>-</a:t>
                      </a:r>
                      <a:endParaRPr lang="tr-TR" sz="1200" kern="1200" dirty="0">
                        <a:solidFill>
                          <a:schemeClr val="dk1"/>
                        </a:solidFill>
                        <a:latin typeface="Times New Roman" pitchFamily="18" charset="0"/>
                        <a:ea typeface="+mn-ea"/>
                        <a:cs typeface="Times New Roman" pitchFamily="18" charset="0"/>
                      </a:endParaRPr>
                    </a:p>
                  </a:txBody>
                  <a:tcPr marL="51965" marR="51965" marT="0" marB="0" anchor="ctr">
                    <a:lnL w="12700" cap="flat" cmpd="sng" algn="ctr">
                      <a:solidFill>
                        <a:sysClr val="window" lastClr="FFFFFF"/>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tint val="40000"/>
                      </a:srgbClr>
                    </a:solidFill>
                  </a:tcPr>
                </a:tc>
                <a:extLst>
                  <a:ext uri="{0D108BD9-81ED-4DB2-BD59-A6C34878D82A}">
                    <a16:rowId xmlns:a16="http://schemas.microsoft.com/office/drawing/2014/main" xmlns="" val="10002"/>
                  </a:ext>
                </a:extLst>
              </a:tr>
              <a:tr h="49920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spcAft>
                          <a:spcPts val="0"/>
                        </a:spcAft>
                      </a:pPr>
                      <a:r>
                        <a:rPr lang="tr-TR" sz="1200" b="1" kern="1200" dirty="0">
                          <a:solidFill>
                            <a:schemeClr val="dk1"/>
                          </a:solidFill>
                          <a:latin typeface="Times New Roman" pitchFamily="18" charset="0"/>
                          <a:ea typeface="+mn-ea"/>
                          <a:cs typeface="Times New Roman" pitchFamily="18" charset="0"/>
                        </a:rPr>
                        <a:t>Sağlık </a:t>
                      </a:r>
                    </a:p>
                  </a:txBody>
                  <a:tcPr marL="51965" marR="51965" marT="0" marB="0" anchor="ctr">
                    <a:lnL w="12700" cap="flat" cmpd="sng" algn="ctr">
                      <a:solidFill>
                        <a:schemeClr val="tx2"/>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spcAft>
                          <a:spcPts val="0"/>
                        </a:spcAft>
                      </a:pPr>
                      <a:r>
                        <a:rPr lang="tr-TR" sz="1200" kern="1200" dirty="0" smtClean="0">
                          <a:solidFill>
                            <a:schemeClr val="dk1"/>
                          </a:solidFill>
                          <a:latin typeface="Times New Roman" pitchFamily="18" charset="0"/>
                          <a:ea typeface="+mn-ea"/>
                          <a:cs typeface="Times New Roman" pitchFamily="18" charset="0"/>
                        </a:rPr>
                        <a:t>-</a:t>
                      </a:r>
                      <a:endParaRPr lang="tr-TR" sz="1200" kern="1200" dirty="0">
                        <a:solidFill>
                          <a:schemeClr val="dk1"/>
                        </a:solidFill>
                        <a:latin typeface="Times New Roman" pitchFamily="18" charset="0"/>
                        <a:ea typeface="+mn-ea"/>
                        <a:cs typeface="Times New Roman" pitchFamily="18" charset="0"/>
                      </a:endParaRPr>
                    </a:p>
                  </a:txBody>
                  <a:tcPr marL="51965" marR="5196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spcAft>
                          <a:spcPts val="0"/>
                        </a:spcAft>
                      </a:pPr>
                      <a:r>
                        <a:rPr lang="tr-TR" sz="1200" kern="1200" dirty="0" smtClean="0">
                          <a:solidFill>
                            <a:schemeClr val="dk1"/>
                          </a:solidFill>
                          <a:latin typeface="Times New Roman" pitchFamily="18" charset="0"/>
                          <a:ea typeface="+mn-ea"/>
                          <a:cs typeface="Times New Roman" pitchFamily="18" charset="0"/>
                        </a:rPr>
                        <a:t>-</a:t>
                      </a:r>
                      <a:endParaRPr lang="tr-TR" sz="1200" kern="1200" dirty="0">
                        <a:solidFill>
                          <a:schemeClr val="dk1"/>
                        </a:solidFill>
                        <a:latin typeface="Times New Roman" pitchFamily="18" charset="0"/>
                        <a:ea typeface="+mn-ea"/>
                        <a:cs typeface="Times New Roman" pitchFamily="18" charset="0"/>
                      </a:endParaRPr>
                    </a:p>
                  </a:txBody>
                  <a:tcPr marL="51965" marR="5196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p>
                      <a:pPr algn="r">
                        <a:spcAft>
                          <a:spcPts val="0"/>
                        </a:spcAft>
                      </a:pPr>
                      <a:r>
                        <a:rPr lang="tr-TR" sz="1200" kern="1200" dirty="0" smtClean="0">
                          <a:solidFill>
                            <a:schemeClr val="dk1"/>
                          </a:solidFill>
                          <a:latin typeface="Times New Roman" pitchFamily="18" charset="0"/>
                          <a:ea typeface="+mn-ea"/>
                          <a:cs typeface="Times New Roman" pitchFamily="18" charset="0"/>
                        </a:rPr>
                        <a:t>-</a:t>
                      </a:r>
                      <a:endParaRPr lang="tr-TR" sz="1200" kern="1200" dirty="0">
                        <a:solidFill>
                          <a:schemeClr val="dk1"/>
                        </a:solidFill>
                        <a:latin typeface="Times New Roman" pitchFamily="18" charset="0"/>
                        <a:ea typeface="+mn-ea"/>
                        <a:cs typeface="Times New Roman" pitchFamily="18" charset="0"/>
                      </a:endParaRPr>
                    </a:p>
                  </a:txBody>
                  <a:tcPr marL="51965" marR="51965" marT="0" marB="0" anchor="ctr">
                    <a:lnL w="12700" cap="flat" cmpd="sng" algn="ctr">
                      <a:solidFill>
                        <a:sysClr val="window" lastClr="FFFFFF"/>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tint val="20000"/>
                      </a:srgbClr>
                    </a:solidFill>
                  </a:tcPr>
                </a:tc>
                <a:extLst>
                  <a:ext uri="{0D108BD9-81ED-4DB2-BD59-A6C34878D82A}">
                    <a16:rowId xmlns:a16="http://schemas.microsoft.com/office/drawing/2014/main" xmlns="" val="10003"/>
                  </a:ext>
                </a:extLst>
              </a:tr>
              <a:tr h="213945">
                <a:tc>
                  <a:txBody>
                    <a:bodyPr/>
                    <a:lstStyle/>
                    <a:p>
                      <a:pPr algn="l">
                        <a:spcAft>
                          <a:spcPts val="0"/>
                        </a:spcAft>
                      </a:pPr>
                      <a:r>
                        <a:rPr lang="tr-TR" sz="1200" b="1" kern="1200" dirty="0">
                          <a:solidFill>
                            <a:schemeClr val="dk1"/>
                          </a:solidFill>
                          <a:latin typeface="Times New Roman" pitchFamily="18" charset="0"/>
                          <a:ea typeface="+mn-ea"/>
                          <a:cs typeface="Times New Roman" pitchFamily="18" charset="0"/>
                        </a:rPr>
                        <a:t>Konaklama </a:t>
                      </a:r>
                    </a:p>
                  </a:txBody>
                  <a:tcPr marL="51965" marR="51965" marT="0" marB="0" anchor="ctr">
                    <a:lnL w="12700" cap="flat" cmpd="sng" algn="ctr">
                      <a:solidFill>
                        <a:schemeClr val="tx2"/>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p>
                      <a:pPr algn="r">
                        <a:spcAft>
                          <a:spcPts val="0"/>
                        </a:spcAft>
                      </a:pPr>
                      <a:r>
                        <a:rPr lang="tr-TR" sz="1200" kern="1200" dirty="0" smtClean="0">
                          <a:solidFill>
                            <a:schemeClr val="dk1"/>
                          </a:solidFill>
                          <a:latin typeface="Times New Roman" pitchFamily="18" charset="0"/>
                          <a:ea typeface="+mn-ea"/>
                          <a:cs typeface="Times New Roman" pitchFamily="18" charset="0"/>
                        </a:rPr>
                        <a:t>-</a:t>
                      </a:r>
                      <a:endParaRPr lang="tr-TR" sz="1200" kern="1200" dirty="0">
                        <a:solidFill>
                          <a:schemeClr val="dk1"/>
                        </a:solidFill>
                        <a:latin typeface="Times New Roman" pitchFamily="18" charset="0"/>
                        <a:ea typeface="+mn-ea"/>
                        <a:cs typeface="Times New Roman" pitchFamily="18" charset="0"/>
                      </a:endParaRPr>
                    </a:p>
                  </a:txBody>
                  <a:tcPr marL="51965" marR="5196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p>
                      <a:pPr algn="r">
                        <a:spcAft>
                          <a:spcPts val="0"/>
                        </a:spcAft>
                      </a:pPr>
                      <a:endParaRPr lang="tr-TR" sz="1200" kern="1200" dirty="0">
                        <a:solidFill>
                          <a:schemeClr val="dk1"/>
                        </a:solidFill>
                        <a:latin typeface="Times New Roman" pitchFamily="18" charset="0"/>
                        <a:ea typeface="+mn-ea"/>
                        <a:cs typeface="Times New Roman" pitchFamily="18" charset="0"/>
                      </a:endParaRPr>
                    </a:p>
                  </a:txBody>
                  <a:tcPr marL="51965" marR="5196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p>
                      <a:pPr algn="r">
                        <a:spcAft>
                          <a:spcPts val="0"/>
                        </a:spcAft>
                      </a:pPr>
                      <a:r>
                        <a:rPr lang="tr-TR" sz="1200" kern="1200" dirty="0" smtClean="0">
                          <a:solidFill>
                            <a:schemeClr val="dk1"/>
                          </a:solidFill>
                          <a:latin typeface="Times New Roman" pitchFamily="18" charset="0"/>
                          <a:ea typeface="+mn-ea"/>
                          <a:cs typeface="Times New Roman" pitchFamily="18" charset="0"/>
                        </a:rPr>
                        <a:t>-</a:t>
                      </a:r>
                      <a:endParaRPr lang="tr-TR" sz="1200" kern="1200" dirty="0">
                        <a:solidFill>
                          <a:schemeClr val="dk1"/>
                        </a:solidFill>
                        <a:latin typeface="Times New Roman" pitchFamily="18" charset="0"/>
                        <a:ea typeface="+mn-ea"/>
                        <a:cs typeface="Times New Roman" pitchFamily="18" charset="0"/>
                      </a:endParaRPr>
                    </a:p>
                  </a:txBody>
                  <a:tcPr marL="51965" marR="51965" marT="0" marB="0" anchor="ctr">
                    <a:lnL w="12700" cap="flat" cmpd="sng" algn="ctr">
                      <a:solidFill>
                        <a:sysClr val="window" lastClr="FFFFFF"/>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tint val="20000"/>
                      </a:srgbClr>
                    </a:solidFill>
                  </a:tcPr>
                </a:tc>
                <a:extLst>
                  <a:ext uri="{0D108BD9-81ED-4DB2-BD59-A6C34878D82A}">
                    <a16:rowId xmlns:a16="http://schemas.microsoft.com/office/drawing/2014/main" xmlns="" val="10004"/>
                  </a:ext>
                </a:extLst>
              </a:tr>
              <a:tr h="181120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spcAft>
                          <a:spcPts val="0"/>
                        </a:spcAft>
                      </a:pPr>
                      <a:r>
                        <a:rPr lang="tr-TR" sz="1200" b="1" kern="1200" dirty="0">
                          <a:solidFill>
                            <a:schemeClr val="dk1"/>
                          </a:solidFill>
                          <a:latin typeface="Times New Roman" pitchFamily="18" charset="0"/>
                          <a:ea typeface="+mn-ea"/>
                          <a:cs typeface="Times New Roman" pitchFamily="18" charset="0"/>
                        </a:rPr>
                        <a:t>Donatılar</a:t>
                      </a:r>
                    </a:p>
                  </a:txBody>
                  <a:tcPr marL="51965" marR="51965" marT="0" marB="0" anchor="ctr">
                    <a:lnL w="12700" cap="flat" cmpd="sng" algn="ctr">
                      <a:solidFill>
                        <a:schemeClr val="tx2"/>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spcAft>
                          <a:spcPts val="0"/>
                        </a:spcAft>
                      </a:pPr>
                      <a:r>
                        <a:rPr lang="tr-TR" sz="1200" kern="1200" baseline="0" dirty="0" smtClean="0">
                          <a:solidFill>
                            <a:schemeClr val="dk1"/>
                          </a:solidFill>
                          <a:latin typeface="Times New Roman" pitchFamily="18" charset="0"/>
                          <a:ea typeface="+mn-ea"/>
                          <a:cs typeface="Times New Roman" pitchFamily="18" charset="0"/>
                        </a:rPr>
                        <a:t>1 Camii</a:t>
                      </a:r>
                    </a:p>
                  </a:txBody>
                  <a:tcPr marL="51965" marR="5196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spcAft>
                          <a:spcPts val="0"/>
                        </a:spcAft>
                      </a:pPr>
                      <a:endParaRPr lang="tr-TR" sz="1200" kern="1200" baseline="0" dirty="0" smtClean="0">
                        <a:solidFill>
                          <a:schemeClr val="dk1"/>
                        </a:solidFill>
                        <a:latin typeface="Times New Roman" pitchFamily="18" charset="0"/>
                        <a:ea typeface="+mn-ea"/>
                        <a:cs typeface="Times New Roman" pitchFamily="18" charset="0"/>
                      </a:endParaRPr>
                    </a:p>
                    <a:p>
                      <a:pPr algn="r">
                        <a:spcAft>
                          <a:spcPts val="0"/>
                        </a:spcAft>
                      </a:pPr>
                      <a:r>
                        <a:rPr lang="tr-TR" sz="1200" kern="1200" baseline="0" dirty="0" smtClean="0">
                          <a:solidFill>
                            <a:schemeClr val="dk1"/>
                          </a:solidFill>
                          <a:latin typeface="Times New Roman" pitchFamily="18" charset="0"/>
                          <a:ea typeface="+mn-ea"/>
                          <a:cs typeface="Times New Roman" pitchFamily="18" charset="0"/>
                        </a:rPr>
                        <a:t>-</a:t>
                      </a:r>
                    </a:p>
                    <a:p>
                      <a:pPr algn="r">
                        <a:spcAft>
                          <a:spcPts val="0"/>
                        </a:spcAft>
                      </a:pPr>
                      <a:endParaRPr lang="tr-TR" sz="1200" kern="1200" baseline="0" dirty="0" smtClean="0">
                        <a:solidFill>
                          <a:schemeClr val="dk1"/>
                        </a:solidFill>
                        <a:latin typeface="Times New Roman" pitchFamily="18" charset="0"/>
                        <a:ea typeface="+mn-ea"/>
                        <a:cs typeface="Times New Roman" pitchFamily="18" charset="0"/>
                      </a:endParaRPr>
                    </a:p>
                    <a:p>
                      <a:pPr algn="r">
                        <a:spcAft>
                          <a:spcPts val="0"/>
                        </a:spcAft>
                      </a:pPr>
                      <a:endParaRPr lang="tr-TR" sz="1200" kern="1200" baseline="0" dirty="0" smtClean="0">
                        <a:solidFill>
                          <a:schemeClr val="dk1"/>
                        </a:solidFill>
                        <a:latin typeface="Times New Roman" pitchFamily="18" charset="0"/>
                        <a:ea typeface="+mn-ea"/>
                        <a:cs typeface="Times New Roman" pitchFamily="18" charset="0"/>
                      </a:endParaRPr>
                    </a:p>
                    <a:p>
                      <a:pPr algn="r">
                        <a:spcAft>
                          <a:spcPts val="0"/>
                        </a:spcAft>
                      </a:pPr>
                      <a:endParaRPr lang="tr-TR" sz="1200" kern="1200" baseline="0" dirty="0" smtClean="0">
                        <a:solidFill>
                          <a:schemeClr val="dk1"/>
                        </a:solidFill>
                        <a:latin typeface="Times New Roman" pitchFamily="18" charset="0"/>
                        <a:ea typeface="+mn-ea"/>
                        <a:cs typeface="Times New Roman" pitchFamily="18" charset="0"/>
                      </a:endParaRPr>
                    </a:p>
                    <a:p>
                      <a:pPr algn="r">
                        <a:spcAft>
                          <a:spcPts val="0"/>
                        </a:spcAft>
                      </a:pPr>
                      <a:endParaRPr lang="tr-TR" sz="1200" kern="1200" baseline="0" dirty="0">
                        <a:solidFill>
                          <a:schemeClr val="dk1"/>
                        </a:solidFill>
                        <a:latin typeface="Times New Roman" pitchFamily="18" charset="0"/>
                        <a:ea typeface="+mn-ea"/>
                        <a:cs typeface="Times New Roman" pitchFamily="18" charset="0"/>
                      </a:endParaRPr>
                    </a:p>
                  </a:txBody>
                  <a:tcPr marL="51965" marR="51965" marT="0" marB="108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p>
                      <a:pPr algn="r">
                        <a:spcAft>
                          <a:spcPts val="0"/>
                        </a:spcAft>
                      </a:pPr>
                      <a:r>
                        <a:rPr lang="tr-TR" sz="1200" kern="1200" baseline="0" dirty="0" smtClean="0">
                          <a:solidFill>
                            <a:schemeClr val="dk1"/>
                          </a:solidFill>
                          <a:latin typeface="Times New Roman" pitchFamily="18" charset="0"/>
                          <a:ea typeface="+mn-ea"/>
                          <a:cs typeface="Times New Roman" pitchFamily="18" charset="0"/>
                        </a:rPr>
                        <a:t>1  Camii</a:t>
                      </a:r>
                      <a:endParaRPr lang="tr-TR" sz="1200" kern="1200" baseline="0" dirty="0">
                        <a:solidFill>
                          <a:schemeClr val="dk1"/>
                        </a:solidFill>
                        <a:latin typeface="Times New Roman" pitchFamily="18" charset="0"/>
                        <a:ea typeface="+mn-ea"/>
                        <a:cs typeface="Times New Roman" pitchFamily="18" charset="0"/>
                      </a:endParaRPr>
                    </a:p>
                  </a:txBody>
                  <a:tcPr marL="51965" marR="51965" marT="0" marB="108000" anchor="ctr">
                    <a:lnL w="12700" cap="flat" cmpd="sng" algn="ctr">
                      <a:solidFill>
                        <a:sysClr val="window" lastClr="FFFFFF"/>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tint val="40000"/>
                      </a:srgbClr>
                    </a:solidFill>
                  </a:tcPr>
                </a:tc>
                <a:extLst>
                  <a:ext uri="{0D108BD9-81ED-4DB2-BD59-A6C34878D82A}">
                    <a16:rowId xmlns:a16="http://schemas.microsoft.com/office/drawing/2014/main" xmlns="" val="10005"/>
                  </a:ext>
                </a:extLst>
              </a:tr>
              <a:tr h="224635">
                <a:tc gridSpan="4">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spcAft>
                          <a:spcPts val="0"/>
                        </a:spcAft>
                      </a:pPr>
                      <a:endParaRPr lang="tr-TR" sz="1200" b="0" kern="1200" dirty="0">
                        <a:solidFill>
                          <a:schemeClr val="dk1"/>
                        </a:solidFill>
                        <a:latin typeface="Times New Roman" pitchFamily="18" charset="0"/>
                        <a:ea typeface="+mn-ea"/>
                        <a:cs typeface="Times New Roman" pitchFamily="18" charset="0"/>
                      </a:endParaRPr>
                    </a:p>
                  </a:txBody>
                  <a:tcPr marL="51965" marR="5196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mpd="sng">
                      <a:solidFill>
                        <a:sysClr val="window" lastClr="FFFFFF"/>
                      </a:solid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0504D">
                        <a:tint val="20000"/>
                      </a:srgbClr>
                    </a:solidFill>
                  </a:tcPr>
                </a:tc>
                <a:tc hMerge="1">
                  <a:txBody>
                    <a:bodyPr/>
                    <a:lstStyle/>
                    <a:p>
                      <a:pPr algn="ctr">
                        <a:spcAft>
                          <a:spcPts val="0"/>
                        </a:spcAft>
                      </a:pPr>
                      <a:endParaRPr lang="tr-TR" sz="1400" kern="1200" dirty="0">
                        <a:solidFill>
                          <a:schemeClr val="dk1"/>
                        </a:solidFill>
                        <a:latin typeface="+mn-lt"/>
                        <a:ea typeface="+mn-ea"/>
                        <a:cs typeface="Times New Roman" pitchFamily="18" charset="0"/>
                      </a:endParaRPr>
                    </a:p>
                  </a:txBody>
                  <a:tcPr marL="51965" marR="51965" marT="0" marB="0" anchor="ctr">
                    <a:lnB w="12700" cap="flat" cmpd="sng" algn="ctr">
                      <a:solidFill>
                        <a:srgbClr val="7030A0"/>
                      </a:solidFill>
                      <a:prstDash val="solid"/>
                      <a:round/>
                      <a:headEnd type="none" w="med" len="med"/>
                      <a:tailEnd type="none" w="med" len="med"/>
                    </a:lnB>
                  </a:tcPr>
                </a:tc>
                <a:tc hMerge="1">
                  <a:txBody>
                    <a:bodyPr/>
                    <a:lstStyle/>
                    <a:p>
                      <a:pPr algn="ctr">
                        <a:spcAft>
                          <a:spcPts val="0"/>
                        </a:spcAft>
                      </a:pPr>
                      <a:endParaRPr lang="tr-TR" sz="1400" kern="1200" dirty="0">
                        <a:solidFill>
                          <a:schemeClr val="dk1"/>
                        </a:solidFill>
                        <a:latin typeface="+mn-lt"/>
                        <a:ea typeface="+mn-ea"/>
                        <a:cs typeface="Times New Roman" pitchFamily="18" charset="0"/>
                      </a:endParaRPr>
                    </a:p>
                  </a:txBody>
                  <a:tcPr marL="51965" marR="51965" marT="0" marB="0" anchor="ctr">
                    <a:lnB w="12700" cap="flat" cmpd="sng" algn="ctr">
                      <a:solidFill>
                        <a:srgbClr val="7030A0"/>
                      </a:solidFill>
                      <a:prstDash val="solid"/>
                      <a:round/>
                      <a:headEnd type="none" w="med" len="med"/>
                      <a:tailEnd type="none" w="med" len="med"/>
                    </a:lnB>
                  </a:tcPr>
                </a:tc>
                <a:tc hMerge="1">
                  <a:txBody>
                    <a:bodyPr/>
                    <a:lstStyle/>
                    <a:p>
                      <a:endParaRPr lang="tr-TR"/>
                    </a:p>
                  </a:txBody>
                  <a:tcPr/>
                </a:tc>
                <a:extLst>
                  <a:ext uri="{0D108BD9-81ED-4DB2-BD59-A6C34878D82A}">
                    <a16:rowId xmlns:a16="http://schemas.microsoft.com/office/drawing/2014/main" xmlns="" val="10006"/>
                  </a:ext>
                </a:extLst>
              </a:tr>
            </a:tbl>
          </a:graphicData>
        </a:graphic>
      </p:graphicFrame>
      <p:sp>
        <p:nvSpPr>
          <p:cNvPr id="20" name="Dikdörtgen 19"/>
          <p:cNvSpPr/>
          <p:nvPr/>
        </p:nvSpPr>
        <p:spPr>
          <a:xfrm>
            <a:off x="5796136" y="4568423"/>
            <a:ext cx="3281189" cy="307764"/>
          </a:xfrm>
          <a:prstGeom prst="rect">
            <a:avLst/>
          </a:prstGeom>
          <a:solidFill>
            <a:schemeClr val="tx2"/>
          </a:solidFill>
          <a:ln w="12700" cap="flat" cmpd="sng" algn="ctr">
            <a:noFill/>
            <a:prstDash val="solid"/>
          </a:ln>
          <a:effectLst>
            <a:outerShdw blurRad="40000" dist="20000" dir="5400000" rotWithShape="0">
              <a:srgbClr val="000000">
                <a:alpha val="38000"/>
              </a:srgbClr>
            </a:outerShdw>
          </a:effectLst>
        </p:spPr>
        <p:txBody>
          <a:bodyPr wrap="square" lIns="91428" tIns="45714" rIns="91428" bIns="45714">
            <a:spAutoFit/>
          </a:bodyPr>
          <a:lstStyle/>
          <a:p>
            <a:pPr algn="ctr" defTabSz="914400" fontAlgn="base">
              <a:spcBef>
                <a:spcPct val="0"/>
              </a:spcBef>
              <a:spcAft>
                <a:spcPct val="0"/>
              </a:spcAft>
              <a:defRPr/>
            </a:pPr>
            <a:r>
              <a:rPr lang="tr-TR" sz="1400" b="1" kern="0" cap="all" dirty="0" smtClean="0">
                <a:solidFill>
                  <a:prstClr val="white"/>
                </a:solidFill>
              </a:rPr>
              <a:t>ORTAKÖY </a:t>
            </a:r>
            <a:r>
              <a:rPr lang="tr-TR" sz="1400" b="1" kern="0" cap="all" dirty="0" err="1" smtClean="0">
                <a:solidFill>
                  <a:prstClr val="white"/>
                </a:solidFill>
              </a:rPr>
              <a:t>tok</a:t>
            </a:r>
            <a:r>
              <a:rPr lang="tr-TR" sz="1400" b="1" kern="0" dirty="0" err="1" smtClean="0">
                <a:solidFill>
                  <a:prstClr val="white"/>
                </a:solidFill>
              </a:rPr>
              <a:t>İ</a:t>
            </a:r>
            <a:r>
              <a:rPr lang="tr-TR" sz="1400" b="1" kern="0" cap="all" dirty="0" smtClean="0">
                <a:solidFill>
                  <a:prstClr val="white"/>
                </a:solidFill>
              </a:rPr>
              <a:t> </a:t>
            </a:r>
            <a:r>
              <a:rPr lang="tr-TR" sz="1400" b="1" kern="0" cap="all" dirty="0">
                <a:solidFill>
                  <a:prstClr val="white"/>
                </a:solidFill>
              </a:rPr>
              <a:t>konutlarI</a:t>
            </a:r>
            <a:endParaRPr lang="tr-TR" sz="1400" b="1" kern="0" dirty="0">
              <a:solidFill>
                <a:prstClr val="white"/>
              </a:solidFill>
            </a:endParaRPr>
          </a:p>
        </p:txBody>
      </p:sp>
      <p:pic>
        <p:nvPicPr>
          <p:cNvPr id="3" name="Resim 2"/>
          <p:cNvPicPr>
            <a:picLocks/>
          </p:cNvPicPr>
          <p:nvPr/>
        </p:nvPicPr>
        <p:blipFill>
          <a:blip r:embed="rId3" cstate="print"/>
          <a:stretch>
            <a:fillRect/>
          </a:stretch>
        </p:blipFill>
        <p:spPr>
          <a:xfrm>
            <a:off x="5796136" y="857238"/>
            <a:ext cx="3205020" cy="3643338"/>
          </a:xfrm>
          <a:prstGeom prst="rect">
            <a:avLst/>
          </a:prstGeom>
        </p:spPr>
      </p:pic>
      <p:pic>
        <p:nvPicPr>
          <p:cNvPr id="17" name="Picture 2" descr="http://www.ortakoy.gov.tr/deneme/images/logo.png">
            <a:hlinkClick r:id="rId4"/>
          </p:cNvPr>
          <p:cNvPicPr>
            <a:picLocks noChangeArrowheads="1"/>
          </p:cNvPicPr>
          <p:nvPr/>
        </p:nvPicPr>
        <p:blipFill>
          <a:blip r:embed="rId5"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3823475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preferRelativeResize="0">
            <a:picLocks noChangeArrowheads="1"/>
          </p:cNvPicPr>
          <p:nvPr/>
        </p:nvPicPr>
        <p:blipFill>
          <a:blip r:embed="rId3" cstate="print"/>
          <a:stretch>
            <a:fillRect/>
          </a:stretch>
        </p:blipFill>
        <p:spPr bwMode="auto">
          <a:xfrm>
            <a:off x="71406" y="87990"/>
            <a:ext cx="8929749" cy="4644000"/>
          </a:xfrm>
          <a:prstGeom prst="rect">
            <a:avLst/>
          </a:prstGeom>
          <a:noFill/>
          <a:ln w="12700">
            <a:solidFill>
              <a:schemeClr val="tx2"/>
            </a:solidFill>
          </a:ln>
          <a:extLst>
            <a:ext uri="{909E8E84-426E-40DD-AFC4-6F175D3DCCD1}">
              <a14:hiddenFill xmlns="" xmlns:a14="http://schemas.microsoft.com/office/drawing/2010/main">
                <a:solidFill>
                  <a:schemeClr val="accent1"/>
                </a:solidFill>
              </a14:hiddenFill>
            </a:ext>
          </a:extLst>
        </p:spPr>
      </p:pic>
      <p:sp>
        <p:nvSpPr>
          <p:cNvPr id="14" name="TextBox 3"/>
          <p:cNvSpPr txBox="1"/>
          <p:nvPr/>
        </p:nvSpPr>
        <p:spPr>
          <a:xfrm>
            <a:off x="0" y="4837500"/>
            <a:ext cx="9144000" cy="306000"/>
          </a:xfrm>
          <a:prstGeom prst="rect">
            <a:avLst/>
          </a:prstGeom>
          <a:solidFill>
            <a:schemeClr val="tx2"/>
          </a:solidFill>
          <a:ln w="12700">
            <a:noFill/>
          </a:ln>
        </p:spPr>
        <p:txBody>
          <a:bodyPr lIns="91428" tIns="45714" rIns="91428" bIns="45714">
            <a:spAutoFit/>
          </a:bodyPr>
          <a:lstStyle/>
          <a:p>
            <a:pPr algn="ctr" defTabSz="914400">
              <a:defRPr/>
            </a:pPr>
            <a:r>
              <a:rPr lang="tr-TR" sz="1400" b="1" dirty="0" smtClean="0">
                <a:solidFill>
                  <a:prstClr val="white"/>
                </a:solidFill>
              </a:rPr>
              <a:t>ORTAKÖY </a:t>
            </a:r>
            <a:r>
              <a:rPr lang="tr-TR" sz="1400" b="1" dirty="0">
                <a:solidFill>
                  <a:prstClr val="white"/>
                </a:solidFill>
              </a:rPr>
              <a:t>TOKİ KONUTLARI</a:t>
            </a:r>
          </a:p>
        </p:txBody>
      </p:sp>
    </p:spTree>
    <p:extLst>
      <p:ext uri="{BB962C8B-B14F-4D97-AF65-F5344CB8AC3E}">
        <p14:creationId xmlns="" xmlns:p14="http://schemas.microsoft.com/office/powerpoint/2010/main" val="2490341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35496" y="4963500"/>
            <a:ext cx="9108504" cy="180000"/>
          </a:xfrm>
          <a:prstGeom prst="rect">
            <a:avLst/>
          </a:prstGeom>
          <a:solidFill>
            <a:schemeClr val="tx2"/>
          </a:solidFill>
        </p:spPr>
        <p:txBody>
          <a:bodyPr wrap="square" rtlCol="0" anchor="ctr">
            <a:spAutoFit/>
          </a:bodyPr>
          <a:lstStyle/>
          <a:p>
            <a:pPr algn="ctr"/>
            <a:endParaRPr lang="tr-TR" b="1" dirty="0">
              <a:solidFill>
                <a:prstClr val="white"/>
              </a:solidFill>
            </a:endParaRPr>
          </a:p>
        </p:txBody>
      </p:sp>
      <p:grpSp>
        <p:nvGrpSpPr>
          <p:cNvPr id="5" name="Grup 4"/>
          <p:cNvGrpSpPr/>
          <p:nvPr/>
        </p:nvGrpSpPr>
        <p:grpSpPr>
          <a:xfrm>
            <a:off x="0" y="0"/>
            <a:ext cx="9144000" cy="771548"/>
            <a:chOff x="23878" y="-15305"/>
            <a:chExt cx="9083851" cy="771548"/>
          </a:xfrm>
          <a:solidFill>
            <a:srgbClr val="7030A0"/>
          </a:solidFill>
        </p:grpSpPr>
        <p:sp>
          <p:nvSpPr>
            <p:cNvPr id="6" name="133 Dikdörtgen"/>
            <p:cNvSpPr/>
            <p:nvPr/>
          </p:nvSpPr>
          <p:spPr>
            <a:xfrm>
              <a:off x="23878" y="-15305"/>
              <a:ext cx="9083851"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solidFill>
                  <a:prstClr val="white"/>
                </a:solidFill>
                <a:latin typeface="Arial Narrow" pitchFamily="34" charset="0"/>
              </a:endParaRPr>
            </a:p>
          </p:txBody>
        </p:sp>
        <p:sp>
          <p:nvSpPr>
            <p:cNvPr id="7" name="Metin kutusu 6"/>
            <p:cNvSpPr txBox="1"/>
            <p:nvPr/>
          </p:nvSpPr>
          <p:spPr>
            <a:xfrm>
              <a:off x="7141039" y="180180"/>
              <a:ext cx="1767510" cy="400110"/>
            </a:xfrm>
            <a:prstGeom prst="rect">
              <a:avLst/>
            </a:prstGeom>
            <a:solidFill>
              <a:schemeClr val="tx2"/>
            </a:solidFill>
          </p:spPr>
          <p:txBody>
            <a:bodyPr wrap="square" rtlCol="0" anchor="ctr">
              <a:spAutoFit/>
            </a:bodyPr>
            <a:lstStyle/>
            <a:p>
              <a:pPr algn="ctr"/>
              <a:r>
                <a:rPr lang="tr-TR" sz="2000" b="1" dirty="0">
                  <a:solidFill>
                    <a:prstClr val="white"/>
                  </a:solidFill>
                  <a:latin typeface="+mj-lt"/>
                </a:rPr>
                <a:t>DOĞALGAZ</a:t>
              </a:r>
            </a:p>
          </p:txBody>
        </p:sp>
      </p:grpSp>
      <p:graphicFrame>
        <p:nvGraphicFramePr>
          <p:cNvPr id="14" name="Tablo 13"/>
          <p:cNvGraphicFramePr>
            <a:graphicFrameLocks noGrp="1"/>
          </p:cNvGraphicFramePr>
          <p:nvPr>
            <p:extLst>
              <p:ext uri="{D42A27DB-BD31-4B8C-83A1-F6EECF244321}">
                <p14:modId xmlns="" xmlns:p14="http://schemas.microsoft.com/office/powerpoint/2010/main" val="2233721990"/>
              </p:ext>
            </p:extLst>
          </p:nvPr>
        </p:nvGraphicFramePr>
        <p:xfrm>
          <a:off x="285720" y="1000114"/>
          <a:ext cx="4266402" cy="3857652"/>
        </p:xfrm>
        <a:graphic>
          <a:graphicData uri="http://schemas.openxmlformats.org/drawingml/2006/table">
            <a:tbl>
              <a:tblPr bandRow="1">
                <a:tableStyleId>{21E4AEA4-8DFA-4A89-87EB-49C32662AFE0}</a:tableStyleId>
              </a:tblPr>
              <a:tblGrid>
                <a:gridCol w="4266402">
                  <a:extLst>
                    <a:ext uri="{9D8B030D-6E8A-4147-A177-3AD203B41FA5}">
                      <a16:colId xmlns:a16="http://schemas.microsoft.com/office/drawing/2014/main" xmlns="" val="20000"/>
                    </a:ext>
                  </a:extLst>
                </a:gridCol>
              </a:tblGrid>
              <a:tr h="3857652">
                <a:tc>
                  <a:txBody>
                    <a:bodyPr/>
                    <a:lstStyle/>
                    <a:p>
                      <a:pPr marL="228600" marR="0" lvl="0" indent="-228600" algn="l" defTabSz="914400" rtl="0" eaLnBrk="1" fontAlgn="auto" latinLnBrk="0" hangingPunct="1">
                        <a:lnSpc>
                          <a:spcPct val="250000"/>
                        </a:lnSpc>
                        <a:spcBef>
                          <a:spcPts val="0"/>
                        </a:spcBef>
                        <a:spcAft>
                          <a:spcPts val="0"/>
                        </a:spcAft>
                        <a:buClrTx/>
                        <a:buSzTx/>
                        <a:buFontTx/>
                        <a:buNone/>
                        <a:tabLst/>
                        <a:defRPr/>
                      </a:pPr>
                      <a:r>
                        <a:rPr lang="tr-TR" sz="1200" dirty="0" smtClean="0">
                          <a:latin typeface="Times New Roman" pitchFamily="18" charset="0"/>
                          <a:cs typeface="Times New Roman" pitchFamily="18" charset="0"/>
                        </a:rPr>
                        <a:t>2017   yılında   ilçemiz   mahallelerine   doğalgaz   verilmey</a:t>
                      </a:r>
                      <a:r>
                        <a:rPr lang="tr-TR" sz="1200" baseline="0" dirty="0" smtClean="0">
                          <a:latin typeface="Times New Roman" pitchFamily="18" charset="0"/>
                          <a:cs typeface="Times New Roman" pitchFamily="18" charset="0"/>
                        </a:rPr>
                        <a:t>e </a:t>
                      </a:r>
                    </a:p>
                    <a:p>
                      <a:pPr marL="228600" marR="0" lvl="0" indent="-228600" algn="l" defTabSz="914400" rtl="0" eaLnBrk="1" fontAlgn="auto" latinLnBrk="0" hangingPunct="1">
                        <a:lnSpc>
                          <a:spcPct val="250000"/>
                        </a:lnSpc>
                        <a:spcBef>
                          <a:spcPts val="0"/>
                        </a:spcBef>
                        <a:spcAft>
                          <a:spcPts val="0"/>
                        </a:spcAft>
                        <a:buClrTx/>
                        <a:buSzTx/>
                        <a:buFontTx/>
                        <a:buNone/>
                        <a:tabLst/>
                        <a:defRPr/>
                      </a:pPr>
                      <a:r>
                        <a:rPr lang="tr-TR" sz="1200" dirty="0" smtClean="0">
                          <a:latin typeface="Times New Roman" pitchFamily="18" charset="0"/>
                          <a:cs typeface="Times New Roman" pitchFamily="18" charset="0"/>
                        </a:rPr>
                        <a:t>başlanmıştır</a:t>
                      </a:r>
                      <a:endParaRPr lang="tr-TR" sz="1200" baseline="0" dirty="0" smtClean="0">
                        <a:latin typeface="Times New Roman" pitchFamily="18" charset="0"/>
                        <a:cs typeface="Times New Roman" pitchFamily="18" charset="0"/>
                      </a:endParaRPr>
                    </a:p>
                    <a:p>
                      <a:pPr marL="228600" marR="0" lvl="0" indent="-228600" algn="l" defTabSz="914400" rtl="0" eaLnBrk="1" fontAlgn="auto" latinLnBrk="0" hangingPunct="1">
                        <a:lnSpc>
                          <a:spcPct val="250000"/>
                        </a:lnSpc>
                        <a:spcBef>
                          <a:spcPts val="0"/>
                        </a:spcBef>
                        <a:spcAft>
                          <a:spcPts val="0"/>
                        </a:spcAft>
                        <a:buClrTx/>
                        <a:buSzTx/>
                        <a:buFontTx/>
                        <a:buNone/>
                        <a:tabLst/>
                        <a:defRPr/>
                      </a:pPr>
                      <a:r>
                        <a:rPr lang="tr-TR" sz="1200" dirty="0" smtClean="0">
                          <a:latin typeface="Times New Roman" pitchFamily="18" charset="0"/>
                          <a:cs typeface="Times New Roman" pitchFamily="18" charset="0"/>
                        </a:rPr>
                        <a:t>Şu</a:t>
                      </a:r>
                      <a:r>
                        <a:rPr lang="tr-TR" sz="1200" baseline="0" dirty="0" smtClean="0">
                          <a:latin typeface="Times New Roman" pitchFamily="18" charset="0"/>
                          <a:cs typeface="Times New Roman" pitchFamily="18" charset="0"/>
                        </a:rPr>
                        <a:t>an 8 mahallemize doğal gaz verilmiş olup, 2020 yılı itibarı ile </a:t>
                      </a:r>
                    </a:p>
                    <a:p>
                      <a:pPr marL="228600" marR="0" lvl="0" indent="-228600" algn="l" defTabSz="914400" rtl="0" eaLnBrk="1" fontAlgn="auto" latinLnBrk="0" hangingPunct="1">
                        <a:lnSpc>
                          <a:spcPct val="250000"/>
                        </a:lnSpc>
                        <a:spcBef>
                          <a:spcPts val="0"/>
                        </a:spcBef>
                        <a:spcAft>
                          <a:spcPts val="0"/>
                        </a:spcAft>
                        <a:buClrTx/>
                        <a:buSzTx/>
                        <a:buFontTx/>
                        <a:buNone/>
                        <a:tabLst/>
                        <a:defRPr/>
                      </a:pPr>
                      <a:r>
                        <a:rPr lang="tr-TR" sz="1200" baseline="0" dirty="0" smtClean="0">
                          <a:latin typeface="Times New Roman" pitchFamily="18" charset="0"/>
                          <a:cs typeface="Times New Roman" pitchFamily="18" charset="0"/>
                        </a:rPr>
                        <a:t>diğer mahallerimizde de doğalgaz çalışmaları devam etmektedir.  </a:t>
                      </a:r>
                      <a:endParaRPr lang="tr-TR" sz="1200" baseline="0" dirty="0" smtClean="0">
                        <a:solidFill>
                          <a:srgbClr val="FF0000"/>
                        </a:solidFill>
                        <a:latin typeface="Times New Roman" pitchFamily="18" charset="0"/>
                        <a:cs typeface="Times New Roman" pitchFamily="18" charset="0"/>
                      </a:endParaRPr>
                    </a:p>
                    <a:p>
                      <a:pPr marL="228600" marR="0" lvl="0" indent="-228600" algn="l" defTabSz="914400" rtl="0" eaLnBrk="1" fontAlgn="auto" latinLnBrk="0" hangingPunct="1">
                        <a:lnSpc>
                          <a:spcPct val="250000"/>
                        </a:lnSpc>
                        <a:spcBef>
                          <a:spcPts val="0"/>
                        </a:spcBef>
                        <a:spcAft>
                          <a:spcPts val="0"/>
                        </a:spcAft>
                        <a:buClrTx/>
                        <a:buSzTx/>
                        <a:buFontTx/>
                        <a:buNone/>
                        <a:tabLst/>
                        <a:defRPr/>
                      </a:pPr>
                      <a:endParaRPr lang="tr-TR" sz="1200" baseline="0" dirty="0" smtClean="0">
                        <a:latin typeface="Times New Roman" pitchFamily="18" charset="0"/>
                        <a:cs typeface="Times New Roman" pitchFamily="18" charset="0"/>
                      </a:endParaRPr>
                    </a:p>
                    <a:p>
                      <a:pPr marL="228600" marR="0" lvl="0" indent="-228600" algn="l" defTabSz="914400" rtl="0" eaLnBrk="1" fontAlgn="auto" latinLnBrk="0" hangingPunct="1">
                        <a:lnSpc>
                          <a:spcPct val="250000"/>
                        </a:lnSpc>
                        <a:spcBef>
                          <a:spcPts val="0"/>
                        </a:spcBef>
                        <a:spcAft>
                          <a:spcPts val="0"/>
                        </a:spcAft>
                        <a:buClrTx/>
                        <a:buSzTx/>
                        <a:buFontTx/>
                        <a:buNone/>
                        <a:tabLst/>
                        <a:defRPr/>
                      </a:pPr>
                      <a:endParaRPr lang="tr-TR" sz="1200" baseline="0" dirty="0" smtClean="0">
                        <a:latin typeface="Times New Roman" pitchFamily="18" charset="0"/>
                        <a:cs typeface="Times New Roman" pitchFamily="18" charset="0"/>
                      </a:endParaRPr>
                    </a:p>
                    <a:p>
                      <a:pPr marL="0" marR="0" lvl="0" indent="0" algn="just" defTabSz="914400" rtl="0" eaLnBrk="1" fontAlgn="auto" latinLnBrk="0" hangingPunct="1">
                        <a:lnSpc>
                          <a:spcPct val="250000"/>
                        </a:lnSpc>
                        <a:spcBef>
                          <a:spcPts val="0"/>
                        </a:spcBef>
                        <a:spcAft>
                          <a:spcPts val="0"/>
                        </a:spcAft>
                        <a:buClrTx/>
                        <a:buSzTx/>
                        <a:buFontTx/>
                        <a:buNone/>
                        <a:tabLst/>
                        <a:defRPr/>
                      </a:pPr>
                      <a:endParaRPr lang="tr-TR" sz="1400" kern="1200" dirty="0">
                        <a:solidFill>
                          <a:schemeClr val="dk1"/>
                        </a:solidFill>
                        <a:effectLst/>
                        <a:latin typeface="+mn-lt"/>
                        <a:ea typeface="+mn-ea"/>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pic>
        <p:nvPicPr>
          <p:cNvPr id="15" name="Picture 5" descr="dogalgaz%20istasyon(1)"/>
          <p:cNvPicPr>
            <a:picLocks noChangeArrowheads="1"/>
          </p:cNvPicPr>
          <p:nvPr/>
        </p:nvPicPr>
        <p:blipFill>
          <a:blip r:embed="rId3" cstate="print"/>
          <a:stretch>
            <a:fillRect/>
          </a:stretch>
        </p:blipFill>
        <p:spPr bwMode="auto">
          <a:xfrm>
            <a:off x="4716016" y="1000114"/>
            <a:ext cx="4239141" cy="3826800"/>
          </a:xfrm>
          <a:prstGeom prst="rect">
            <a:avLst/>
          </a:prstGeom>
          <a:noFill/>
          <a:ln w="15875" cap="flat">
            <a:solidFill>
              <a:schemeClr val="tx2">
                <a:alpha val="67000"/>
              </a:schemeClr>
            </a:solidFill>
            <a:round/>
            <a:headEnd/>
            <a:tailEnd/>
          </a:ln>
        </p:spPr>
      </p:pic>
      <p:pic>
        <p:nvPicPr>
          <p:cNvPr id="16" name="Picture 2" descr="http://www.ortakoy.gov.tr/deneme/images/logo.png">
            <a:hlinkClick r:id="rId4"/>
          </p:cNvPr>
          <p:cNvPicPr>
            <a:picLocks noChangeArrowheads="1"/>
          </p:cNvPicPr>
          <p:nvPr/>
        </p:nvPicPr>
        <p:blipFill>
          <a:blip r:embed="rId5"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854529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4837500"/>
            <a:ext cx="9144000" cy="306000"/>
          </a:xfrm>
          <a:prstGeom prst="rect">
            <a:avLst/>
          </a:prstGeom>
          <a:solidFill>
            <a:schemeClr val="tx2"/>
          </a:solidFill>
          <a:ln w="12700">
            <a:noFill/>
          </a:ln>
        </p:spPr>
        <p:txBody>
          <a:bodyPr lIns="91428" tIns="45714" rIns="91428" bIns="45714">
            <a:spAutoFit/>
          </a:bodyPr>
          <a:lstStyle/>
          <a:p>
            <a:pPr algn="ctr">
              <a:defRPr/>
            </a:pPr>
            <a:r>
              <a:rPr lang="tr-TR" sz="1400" b="1" dirty="0" smtClean="0">
                <a:solidFill>
                  <a:schemeClr val="bg1"/>
                </a:solidFill>
              </a:rPr>
              <a:t>ORTAKÖY-DOĞALGAZ </a:t>
            </a:r>
            <a:endParaRPr lang="tr-TR" sz="1400" b="1" dirty="0">
              <a:solidFill>
                <a:schemeClr val="bg1"/>
              </a:solidFill>
            </a:endParaRPr>
          </a:p>
        </p:txBody>
      </p:sp>
      <p:sp>
        <p:nvSpPr>
          <p:cNvPr id="2" name="AutoShape 2" descr="Aksa Ordu Giresun Do&amp;gbreve;al Gaz DA&amp;gbreve;ıtım A.&amp;Scedil;...jp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27" name="Picture 3"/>
          <p:cNvPicPr preferRelativeResize="0">
            <a:picLocks noChangeArrowheads="1"/>
          </p:cNvPicPr>
          <p:nvPr/>
        </p:nvPicPr>
        <p:blipFill>
          <a:blip r:embed="rId2" cstate="print"/>
          <a:stretch>
            <a:fillRect/>
          </a:stretch>
        </p:blipFill>
        <p:spPr bwMode="auto">
          <a:xfrm>
            <a:off x="71406" y="71420"/>
            <a:ext cx="9001188" cy="4714908"/>
          </a:xfrm>
          <a:prstGeom prst="rect">
            <a:avLst/>
          </a:prstGeom>
          <a:noFill/>
          <a:ln w="12700">
            <a:solidFill>
              <a:schemeClr val="tx2"/>
            </a:solidFill>
            <a:miter lim="800000"/>
            <a:headEnd/>
            <a:tailEnd/>
          </a:ln>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 xmlns:p14="http://schemas.microsoft.com/office/powerpoint/2010/main" val="1549912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0" y="4963500"/>
            <a:ext cx="9144000" cy="180000"/>
          </a:xfrm>
          <a:prstGeom prst="rect">
            <a:avLst/>
          </a:prstGeom>
          <a:solidFill>
            <a:schemeClr val="tx2"/>
          </a:solidFill>
        </p:spPr>
        <p:txBody>
          <a:bodyPr wrap="square" rtlCol="0" anchor="ctr">
            <a:spAutoFit/>
          </a:bodyPr>
          <a:lstStyle/>
          <a:p>
            <a:pPr algn="ctr"/>
            <a:endParaRPr lang="tr-TR" b="1" dirty="0">
              <a:solidFill>
                <a:prstClr val="white"/>
              </a:solidFill>
            </a:endParaRPr>
          </a:p>
        </p:txBody>
      </p:sp>
      <p:grpSp>
        <p:nvGrpSpPr>
          <p:cNvPr id="2" name="Grup 4"/>
          <p:cNvGrpSpPr/>
          <p:nvPr/>
        </p:nvGrpSpPr>
        <p:grpSpPr>
          <a:xfrm>
            <a:off x="0" y="142858"/>
            <a:ext cx="9144000" cy="771548"/>
            <a:chOff x="23878" y="-15305"/>
            <a:chExt cx="9083851" cy="771548"/>
          </a:xfrm>
          <a:solidFill>
            <a:srgbClr val="7030A0"/>
          </a:solidFill>
        </p:grpSpPr>
        <p:sp>
          <p:nvSpPr>
            <p:cNvPr id="6" name="133 Dikdörtgen"/>
            <p:cNvSpPr/>
            <p:nvPr/>
          </p:nvSpPr>
          <p:spPr>
            <a:xfrm>
              <a:off x="23878" y="-15305"/>
              <a:ext cx="9083851"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solidFill>
                  <a:prstClr val="white"/>
                </a:solidFill>
                <a:latin typeface="Arial Narrow" pitchFamily="34" charset="0"/>
              </a:endParaRPr>
            </a:p>
          </p:txBody>
        </p:sp>
        <p:sp>
          <p:nvSpPr>
            <p:cNvPr id="7" name="Metin kutusu 6"/>
            <p:cNvSpPr txBox="1"/>
            <p:nvPr/>
          </p:nvSpPr>
          <p:spPr>
            <a:xfrm>
              <a:off x="3492789" y="180180"/>
              <a:ext cx="5415762" cy="400110"/>
            </a:xfrm>
            <a:prstGeom prst="rect">
              <a:avLst/>
            </a:prstGeom>
            <a:solidFill>
              <a:schemeClr val="tx2"/>
            </a:solidFill>
          </p:spPr>
          <p:txBody>
            <a:bodyPr wrap="square" rtlCol="0" anchor="ctr">
              <a:spAutoFit/>
            </a:bodyPr>
            <a:lstStyle/>
            <a:p>
              <a:pPr algn="ctr"/>
              <a:r>
                <a:rPr lang="tr-TR" sz="2000" b="1" dirty="0">
                  <a:solidFill>
                    <a:prstClr val="white"/>
                  </a:solidFill>
                </a:rPr>
                <a:t>SİVİL TOPLUM KURULUŞLARI VE YEREL MEDYA</a:t>
              </a:r>
            </a:p>
          </p:txBody>
        </p:sp>
      </p:grpSp>
      <p:graphicFrame>
        <p:nvGraphicFramePr>
          <p:cNvPr id="11" name="Group 59"/>
          <p:cNvGraphicFramePr>
            <a:graphicFrameLocks noGrp="1"/>
          </p:cNvGraphicFramePr>
          <p:nvPr>
            <p:extLst>
              <p:ext uri="{D42A27DB-BD31-4B8C-83A1-F6EECF244321}">
                <p14:modId xmlns="" xmlns:p14="http://schemas.microsoft.com/office/powerpoint/2010/main" val="111858134"/>
              </p:ext>
            </p:extLst>
          </p:nvPr>
        </p:nvGraphicFramePr>
        <p:xfrm>
          <a:off x="142844" y="1000113"/>
          <a:ext cx="4789228" cy="3886200"/>
        </p:xfrm>
        <a:graphic>
          <a:graphicData uri="http://schemas.openxmlformats.org/drawingml/2006/table">
            <a:tbl>
              <a:tblPr bandRow="1">
                <a:tableStyleId>{21E4AEA4-8DFA-4A89-87EB-49C32662AFE0}</a:tableStyleId>
              </a:tblPr>
              <a:tblGrid>
                <a:gridCol w="3317885">
                  <a:extLst>
                    <a:ext uri="{9D8B030D-6E8A-4147-A177-3AD203B41FA5}">
                      <a16:colId xmlns:a16="http://schemas.microsoft.com/office/drawing/2014/main" xmlns="" val="20000"/>
                    </a:ext>
                  </a:extLst>
                </a:gridCol>
                <a:gridCol w="1471343"/>
              </a:tblGrid>
              <a:tr h="257177">
                <a:tc>
                  <a:txBody>
                    <a:bodyPr/>
                    <a:lstStyle/>
                    <a:p>
                      <a:pPr algn="l"/>
                      <a:r>
                        <a:rPr lang="tr-TR" sz="1100" b="0" dirty="0" smtClean="0">
                          <a:solidFill>
                            <a:schemeClr val="tx1"/>
                          </a:solidFill>
                          <a:latin typeface="Times New Roman" pitchFamily="18" charset="0"/>
                          <a:cs typeface="Times New Roman" pitchFamily="18" charset="0"/>
                        </a:rPr>
                        <a:t>TÜRÜ</a:t>
                      </a:r>
                      <a:endParaRPr lang="tr-TR" sz="1100" b="0" dirty="0">
                        <a:solidFill>
                          <a:schemeClr val="tx1"/>
                        </a:solidFill>
                        <a:latin typeface="Times New Roman" pitchFamily="18" charset="0"/>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tr-TR" sz="1100" kern="1200" dirty="0" smtClean="0">
                          <a:solidFill>
                            <a:schemeClr val="dk1"/>
                          </a:solidFill>
                          <a:effectLst/>
                          <a:latin typeface="Times New Roman" pitchFamily="18" charset="0"/>
                          <a:ea typeface="+mn-ea"/>
                          <a:cs typeface="Times New Roman" pitchFamily="18" charset="0"/>
                        </a:rPr>
                        <a:t>ADET</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r>
              <a:tr h="257177">
                <a:tc>
                  <a:txBody>
                    <a:bodyPr/>
                    <a:lstStyle/>
                    <a:p>
                      <a:pPr algn="l"/>
                      <a:r>
                        <a:rPr lang="tr-TR" sz="1100" b="0" dirty="0" smtClean="0">
                          <a:solidFill>
                            <a:schemeClr val="tx1"/>
                          </a:solidFill>
                          <a:latin typeface="Times New Roman" pitchFamily="18" charset="0"/>
                          <a:cs typeface="Times New Roman" pitchFamily="18" charset="0"/>
                        </a:rPr>
                        <a:t>Sendikalar</a:t>
                      </a:r>
                      <a:endParaRPr lang="tr-TR" sz="1100" b="0" dirty="0">
                        <a:solidFill>
                          <a:schemeClr val="tx1"/>
                        </a:solidFill>
                        <a:latin typeface="Times New Roman" pitchFamily="18" charset="0"/>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tr-TR" sz="1100" kern="1200" dirty="0" smtClean="0">
                          <a:solidFill>
                            <a:schemeClr val="dk1"/>
                          </a:solidFill>
                          <a:effectLst/>
                          <a:latin typeface="Times New Roman" pitchFamily="18" charset="0"/>
                          <a:ea typeface="+mn-ea"/>
                          <a:cs typeface="Times New Roman" pitchFamily="18" charset="0"/>
                        </a:rPr>
                        <a:t>7</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extLst>
                  <a:ext uri="{0D108BD9-81ED-4DB2-BD59-A6C34878D82A}">
                    <a16:rowId xmlns:a16="http://schemas.microsoft.com/office/drawing/2014/main" xmlns="" val="10000"/>
                  </a:ext>
                </a:extLst>
              </a:tr>
              <a:tr h="25717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tr-TR" sz="1100" kern="1200" dirty="0" smtClean="0">
                          <a:effectLst/>
                          <a:latin typeface="Times New Roman" pitchFamily="18" charset="0"/>
                          <a:cs typeface="Times New Roman" pitchFamily="18" charset="0"/>
                        </a:rPr>
                        <a:t>Dernek</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tr-TR" sz="1100" kern="1200" dirty="0" smtClean="0">
                          <a:solidFill>
                            <a:schemeClr val="dk1"/>
                          </a:solidFill>
                          <a:effectLst/>
                          <a:latin typeface="Times New Roman" pitchFamily="18" charset="0"/>
                          <a:ea typeface="+mn-ea"/>
                          <a:cs typeface="Times New Roman" pitchFamily="18" charset="0"/>
                        </a:rPr>
                        <a:t>37</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1"/>
                  </a:ext>
                </a:extLst>
              </a:tr>
              <a:tr h="25717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tr-TR" sz="1100" kern="1200" dirty="0" smtClean="0">
                          <a:solidFill>
                            <a:schemeClr val="dk1"/>
                          </a:solidFill>
                          <a:effectLst/>
                          <a:latin typeface="Times New Roman" pitchFamily="18" charset="0"/>
                          <a:ea typeface="+mn-ea"/>
                          <a:cs typeface="Times New Roman" pitchFamily="18" charset="0"/>
                        </a:rPr>
                        <a:t>Esnaf ve Sanatkarlar Odası</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tr-TR" sz="1100" kern="1200" dirty="0" smtClean="0">
                          <a:solidFill>
                            <a:schemeClr val="dk1"/>
                          </a:solidFill>
                          <a:effectLst/>
                          <a:latin typeface="Times New Roman" pitchFamily="18" charset="0"/>
                          <a:ea typeface="+mn-ea"/>
                          <a:cs typeface="Times New Roman" pitchFamily="18" charset="0"/>
                        </a:rPr>
                        <a:t>1</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2"/>
                  </a:ext>
                </a:extLst>
              </a:tr>
              <a:tr h="25717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tr-TR" sz="1100" kern="1200" dirty="0" smtClean="0">
                          <a:effectLst/>
                          <a:latin typeface="Times New Roman" pitchFamily="18" charset="0"/>
                          <a:cs typeface="Times New Roman" pitchFamily="18" charset="0"/>
                        </a:rPr>
                        <a:t>Ziraat Odası</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tr-TR" sz="1100" kern="1200" dirty="0" smtClean="0">
                          <a:solidFill>
                            <a:schemeClr val="dk1"/>
                          </a:solidFill>
                          <a:effectLst/>
                          <a:latin typeface="Times New Roman" pitchFamily="18" charset="0"/>
                          <a:ea typeface="+mn-ea"/>
                          <a:cs typeface="Times New Roman" pitchFamily="18" charset="0"/>
                        </a:rPr>
                        <a:t>1</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3"/>
                  </a:ext>
                </a:extLst>
              </a:tr>
              <a:tr h="257177">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tr-TR" sz="1100" kern="1200" dirty="0" smtClean="0">
                          <a:solidFill>
                            <a:schemeClr val="dk1"/>
                          </a:solidFill>
                          <a:effectLst/>
                          <a:latin typeface="Times New Roman" pitchFamily="18" charset="0"/>
                          <a:ea typeface="+mn-ea"/>
                          <a:cs typeface="Times New Roman" pitchFamily="18" charset="0"/>
                        </a:rPr>
                        <a:t>Şoförler Odası</a:t>
                      </a:r>
                    </a:p>
                  </a:txBody>
                  <a:tcPr anchor="ctr" horzOverflow="overflow">
                    <a:lnL w="12700" cap="flat" cmpd="sng" algn="ctr">
                      <a:solidFill>
                        <a:schemeClr val="tx2"/>
                      </a:solidFill>
                      <a:prstDash val="solid"/>
                      <a:round/>
                      <a:headEnd type="none" w="med" len="med"/>
                      <a:tailEnd type="none" w="med" len="med"/>
                    </a:ln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tr-TR" sz="1100" kern="1200" dirty="0" smtClean="0">
                          <a:solidFill>
                            <a:schemeClr val="dk1"/>
                          </a:solidFill>
                          <a:effectLst/>
                          <a:latin typeface="Times New Roman" pitchFamily="18" charset="0"/>
                          <a:ea typeface="+mn-ea"/>
                          <a:cs typeface="Times New Roman" pitchFamily="18" charset="0"/>
                        </a:rPr>
                        <a:t>1</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R w="12700" cap="flat" cmpd="sng" algn="ctr">
                      <a:solidFill>
                        <a:schemeClr val="tx2"/>
                      </a:solidFill>
                      <a:prstDash val="solid"/>
                      <a:round/>
                      <a:headEnd type="none" w="med" len="med"/>
                      <a:tailEnd type="none" w="med" len="med"/>
                    </a:lnR>
                  </a:tcPr>
                </a:tc>
              </a:tr>
              <a:tr h="257177">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tr-TR" sz="1100" kern="1200" dirty="0" smtClean="0">
                          <a:solidFill>
                            <a:schemeClr val="dk1"/>
                          </a:solidFill>
                          <a:effectLst/>
                          <a:latin typeface="Times New Roman" pitchFamily="18" charset="0"/>
                          <a:ea typeface="+mn-ea"/>
                          <a:cs typeface="Times New Roman" pitchFamily="18" charset="0"/>
                        </a:rPr>
                        <a:t>Madeni ve Marangozlar Odası</a:t>
                      </a:r>
                    </a:p>
                  </a:txBody>
                  <a:tcPr anchor="ctr" horzOverflow="overflow">
                    <a:lnL w="12700" cap="flat" cmpd="sng" algn="ctr">
                      <a:solidFill>
                        <a:schemeClr val="tx2"/>
                      </a:solidFill>
                      <a:prstDash val="solid"/>
                      <a:round/>
                      <a:headEnd type="none" w="med" len="med"/>
                      <a:tailEnd type="none" w="med" len="med"/>
                    </a:ln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tr-TR" sz="1100" kern="1200" dirty="0" smtClean="0">
                          <a:solidFill>
                            <a:schemeClr val="dk1"/>
                          </a:solidFill>
                          <a:effectLst/>
                          <a:latin typeface="Times New Roman" pitchFamily="18" charset="0"/>
                          <a:ea typeface="+mn-ea"/>
                          <a:cs typeface="Times New Roman" pitchFamily="18" charset="0"/>
                        </a:rPr>
                        <a:t>1</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R w="12700" cap="flat" cmpd="sng" algn="ctr">
                      <a:solidFill>
                        <a:schemeClr val="tx2"/>
                      </a:solidFill>
                      <a:prstDash val="solid"/>
                      <a:round/>
                      <a:headEnd type="none" w="med" len="med"/>
                      <a:tailEnd type="none" w="med" len="med"/>
                    </a:lnR>
                  </a:tcPr>
                </a:tc>
              </a:tr>
              <a:tr h="25717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tr-TR" sz="1100" kern="1200" dirty="0" smtClean="0">
                          <a:solidFill>
                            <a:schemeClr val="dk1"/>
                          </a:solidFill>
                          <a:effectLst/>
                          <a:latin typeface="Times New Roman" pitchFamily="18" charset="0"/>
                          <a:ea typeface="+mn-ea"/>
                          <a:cs typeface="Times New Roman" pitchFamily="18" charset="0"/>
                        </a:rPr>
                        <a:t>Esnaf </a:t>
                      </a:r>
                      <a:r>
                        <a:rPr lang="tr-TR" sz="1100" kern="1200" baseline="0" dirty="0" smtClean="0">
                          <a:solidFill>
                            <a:schemeClr val="dk1"/>
                          </a:solidFill>
                          <a:effectLst/>
                          <a:latin typeface="Times New Roman" pitchFamily="18" charset="0"/>
                          <a:ea typeface="+mn-ea"/>
                          <a:cs typeface="Times New Roman" pitchFamily="18" charset="0"/>
                        </a:rPr>
                        <a:t> Kefalet Kooperatifi</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tr-TR" sz="1100" kern="1200" dirty="0" smtClean="0">
                          <a:solidFill>
                            <a:schemeClr val="dk1"/>
                          </a:solidFill>
                          <a:effectLst/>
                          <a:latin typeface="Times New Roman" pitchFamily="18" charset="0"/>
                          <a:ea typeface="+mn-ea"/>
                          <a:cs typeface="Times New Roman" pitchFamily="18" charset="0"/>
                        </a:rPr>
                        <a:t>1</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R w="12700" cap="flat" cmpd="sng" algn="ctr">
                      <a:solidFill>
                        <a:schemeClr val="tx2"/>
                      </a:solidFill>
                      <a:prstDash val="solid"/>
                      <a:round/>
                      <a:headEnd type="none" w="med" len="med"/>
                      <a:tailEnd type="none" w="med" len="med"/>
                    </a:lnR>
                  </a:tcPr>
                </a:tc>
              </a:tr>
              <a:tr h="25717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tr-TR" sz="1100" kern="1200" dirty="0" smtClean="0">
                          <a:solidFill>
                            <a:schemeClr val="dk1"/>
                          </a:solidFill>
                          <a:effectLst/>
                          <a:latin typeface="Times New Roman" pitchFamily="18" charset="0"/>
                          <a:ea typeface="+mn-ea"/>
                          <a:cs typeface="Times New Roman" pitchFamily="18" charset="0"/>
                        </a:rPr>
                        <a:t>Tarım Kredi</a:t>
                      </a:r>
                      <a:r>
                        <a:rPr lang="tr-TR" sz="1100" kern="1200" baseline="0" dirty="0" smtClean="0">
                          <a:solidFill>
                            <a:schemeClr val="dk1"/>
                          </a:solidFill>
                          <a:effectLst/>
                          <a:latin typeface="Times New Roman" pitchFamily="18" charset="0"/>
                          <a:ea typeface="+mn-ea"/>
                          <a:cs typeface="Times New Roman" pitchFamily="18" charset="0"/>
                        </a:rPr>
                        <a:t> Kooperatifi</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tr-TR" sz="1100" kern="1200" dirty="0" smtClean="0">
                          <a:solidFill>
                            <a:schemeClr val="dk1"/>
                          </a:solidFill>
                          <a:effectLst/>
                          <a:latin typeface="Times New Roman" pitchFamily="18" charset="0"/>
                          <a:ea typeface="+mn-ea"/>
                          <a:cs typeface="Times New Roman" pitchFamily="18" charset="0"/>
                        </a:rPr>
                        <a:t>2</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R w="12700" cap="flat" cmpd="sng" algn="ctr">
                      <a:solidFill>
                        <a:schemeClr val="tx2"/>
                      </a:solidFill>
                      <a:prstDash val="solid"/>
                      <a:round/>
                      <a:headEnd type="none" w="med" len="med"/>
                      <a:tailEnd type="none" w="med" len="med"/>
                    </a:lnR>
                  </a:tcPr>
                </a:tc>
              </a:tr>
              <a:tr h="25717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tr-TR" sz="1100" kern="1200" dirty="0" smtClean="0">
                          <a:solidFill>
                            <a:schemeClr val="dk1"/>
                          </a:solidFill>
                          <a:effectLst/>
                          <a:latin typeface="Times New Roman" pitchFamily="18" charset="0"/>
                          <a:ea typeface="+mn-ea"/>
                          <a:cs typeface="Times New Roman" pitchFamily="18" charset="0"/>
                        </a:rPr>
                        <a:t>Tarımsal</a:t>
                      </a:r>
                      <a:r>
                        <a:rPr lang="tr-TR" sz="1100" kern="1200" baseline="0" dirty="0" smtClean="0">
                          <a:solidFill>
                            <a:schemeClr val="dk1"/>
                          </a:solidFill>
                          <a:effectLst/>
                          <a:latin typeface="Times New Roman" pitchFamily="18" charset="0"/>
                          <a:ea typeface="+mn-ea"/>
                          <a:cs typeface="Times New Roman" pitchFamily="18" charset="0"/>
                        </a:rPr>
                        <a:t> Kalkınma Kooperatifleri</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tr-TR" sz="1100" kern="1200" dirty="0" smtClean="0">
                          <a:solidFill>
                            <a:schemeClr val="dk1"/>
                          </a:solidFill>
                          <a:effectLst/>
                          <a:latin typeface="Times New Roman" pitchFamily="18" charset="0"/>
                          <a:ea typeface="+mn-ea"/>
                          <a:cs typeface="Times New Roman" pitchFamily="18" charset="0"/>
                        </a:rPr>
                        <a:t>6</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R w="12700" cap="flat" cmpd="sng" algn="ctr">
                      <a:solidFill>
                        <a:schemeClr val="tx2"/>
                      </a:solidFill>
                      <a:prstDash val="solid"/>
                      <a:round/>
                      <a:headEnd type="none" w="med" len="med"/>
                      <a:tailEnd type="none" w="med" len="med"/>
                    </a:lnR>
                  </a:tcPr>
                </a:tc>
              </a:tr>
              <a:tr h="25717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tr-TR" sz="1100" kern="1200" dirty="0" smtClean="0">
                          <a:effectLst/>
                          <a:latin typeface="Times New Roman" pitchFamily="18" charset="0"/>
                          <a:cs typeface="Times New Roman" pitchFamily="18" charset="0"/>
                        </a:rPr>
                        <a:t>Günlük , Haftalık ve Aylık Yerel Gazete Sayısı</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tr-TR" sz="1100" kern="1200" dirty="0" smtClean="0">
                          <a:solidFill>
                            <a:schemeClr val="dk1"/>
                          </a:solidFill>
                          <a:effectLst/>
                          <a:latin typeface="Times New Roman" pitchFamily="18" charset="0"/>
                          <a:ea typeface="+mn-ea"/>
                          <a:cs typeface="Times New Roman" pitchFamily="18" charset="0"/>
                        </a:rPr>
                        <a:t>-</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4"/>
                  </a:ext>
                </a:extLst>
              </a:tr>
              <a:tr h="25717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tr-TR" sz="1100" kern="1200" dirty="0" smtClean="0">
                          <a:solidFill>
                            <a:schemeClr val="dk1"/>
                          </a:solidFill>
                          <a:effectLst/>
                          <a:latin typeface="Times New Roman" pitchFamily="18" charset="0"/>
                          <a:ea typeface="+mn-ea"/>
                          <a:cs typeface="Times New Roman" pitchFamily="18" charset="0"/>
                        </a:rPr>
                        <a:t>Yerel</a:t>
                      </a:r>
                      <a:r>
                        <a:rPr lang="tr-TR" sz="1100" kern="1200" baseline="0" dirty="0" smtClean="0">
                          <a:solidFill>
                            <a:schemeClr val="dk1"/>
                          </a:solidFill>
                          <a:effectLst/>
                          <a:latin typeface="Times New Roman" pitchFamily="18" charset="0"/>
                          <a:ea typeface="+mn-ea"/>
                          <a:cs typeface="Times New Roman" pitchFamily="18" charset="0"/>
                        </a:rPr>
                        <a:t> Televizyon Sayısı</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tr-TR" sz="1100" kern="1200" dirty="0" smtClean="0">
                          <a:solidFill>
                            <a:schemeClr val="dk1"/>
                          </a:solidFill>
                          <a:effectLst/>
                          <a:latin typeface="Times New Roman" pitchFamily="18" charset="0"/>
                          <a:ea typeface="+mn-ea"/>
                          <a:cs typeface="Times New Roman" pitchFamily="18" charset="0"/>
                        </a:rPr>
                        <a:t>-</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6"/>
                  </a:ext>
                </a:extLst>
              </a:tr>
              <a:tr h="25717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tr-TR" sz="1100" kern="1200" dirty="0" smtClean="0">
                          <a:solidFill>
                            <a:schemeClr val="dk1"/>
                          </a:solidFill>
                          <a:effectLst/>
                          <a:latin typeface="Times New Roman" pitchFamily="18" charset="0"/>
                          <a:ea typeface="+mn-ea"/>
                          <a:cs typeface="Times New Roman" pitchFamily="18" charset="0"/>
                        </a:rPr>
                        <a:t>Yerel</a:t>
                      </a:r>
                      <a:r>
                        <a:rPr lang="tr-TR" sz="1100" kern="1200" baseline="0" dirty="0" smtClean="0">
                          <a:solidFill>
                            <a:schemeClr val="dk1"/>
                          </a:solidFill>
                          <a:effectLst/>
                          <a:latin typeface="Times New Roman" pitchFamily="18" charset="0"/>
                          <a:ea typeface="+mn-ea"/>
                          <a:cs typeface="Times New Roman" pitchFamily="18" charset="0"/>
                        </a:rPr>
                        <a:t> Radyo Sayısı</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tr-TR" sz="1100" kern="1200" dirty="0" smtClean="0">
                          <a:solidFill>
                            <a:schemeClr val="dk1"/>
                          </a:solidFill>
                          <a:effectLst/>
                          <a:latin typeface="Times New Roman" pitchFamily="18" charset="0"/>
                          <a:ea typeface="+mn-ea"/>
                          <a:cs typeface="Times New Roman" pitchFamily="18" charset="0"/>
                        </a:rPr>
                        <a:t>1</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7"/>
                  </a:ext>
                </a:extLst>
              </a:tr>
              <a:tr h="25717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tr-TR" sz="1100" kern="1200" dirty="0" smtClean="0">
                          <a:solidFill>
                            <a:schemeClr val="dk1"/>
                          </a:solidFill>
                          <a:effectLst/>
                          <a:latin typeface="Times New Roman" pitchFamily="18" charset="0"/>
                          <a:ea typeface="+mn-ea"/>
                          <a:cs typeface="Times New Roman" pitchFamily="18" charset="0"/>
                        </a:rPr>
                        <a:t>Yerel</a:t>
                      </a:r>
                      <a:r>
                        <a:rPr lang="tr-TR" sz="1100" kern="1200" baseline="0" dirty="0" smtClean="0">
                          <a:solidFill>
                            <a:schemeClr val="dk1"/>
                          </a:solidFill>
                          <a:effectLst/>
                          <a:latin typeface="Times New Roman" pitchFamily="18" charset="0"/>
                          <a:ea typeface="+mn-ea"/>
                          <a:cs typeface="Times New Roman" pitchFamily="18" charset="0"/>
                        </a:rPr>
                        <a:t> İnternet Haber Sitesi Sayısı</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tr-TR" sz="1100" kern="1200" dirty="0" smtClean="0">
                          <a:solidFill>
                            <a:schemeClr val="dk1"/>
                          </a:solidFill>
                          <a:effectLst/>
                          <a:latin typeface="Times New Roman" pitchFamily="18" charset="0"/>
                          <a:ea typeface="+mn-ea"/>
                          <a:cs typeface="Times New Roman" pitchFamily="18" charset="0"/>
                        </a:rPr>
                        <a:t>1</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8"/>
                  </a:ext>
                </a:extLst>
              </a:tr>
              <a:tr h="25717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tr-TR" sz="1100" kern="1200" dirty="0" smtClean="0">
                          <a:solidFill>
                            <a:schemeClr val="dk1"/>
                          </a:solidFill>
                          <a:effectLst/>
                          <a:latin typeface="Times New Roman" pitchFamily="18" charset="0"/>
                          <a:ea typeface="+mn-ea"/>
                          <a:cs typeface="Times New Roman" pitchFamily="18" charset="0"/>
                        </a:rPr>
                        <a:t>Fiilen</a:t>
                      </a:r>
                      <a:r>
                        <a:rPr lang="tr-TR" sz="1100" kern="1200" baseline="0" dirty="0" smtClean="0">
                          <a:solidFill>
                            <a:schemeClr val="dk1"/>
                          </a:solidFill>
                          <a:effectLst/>
                          <a:latin typeface="Times New Roman" pitchFamily="18" charset="0"/>
                          <a:ea typeface="+mn-ea"/>
                          <a:cs typeface="Times New Roman" pitchFamily="18" charset="0"/>
                        </a:rPr>
                        <a:t> Çalışan Basın Mensubu Sayısı</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L w="12700" cap="flat" cmpd="sng" algn="ctr">
                      <a:solidFill>
                        <a:schemeClr val="tx2"/>
                      </a:solidFill>
                      <a:prstDash val="solid"/>
                      <a:round/>
                      <a:headEnd type="none" w="med" len="med"/>
                      <a:tailEnd type="none" w="med" len="med"/>
                    </a:lnL>
                    <a:lnB w="12700" cap="flat" cmpd="sng" algn="ctr">
                      <a:solidFill>
                        <a:schemeClr val="tx2"/>
                      </a:solidFill>
                      <a:prstDash val="solid"/>
                      <a:round/>
                      <a:headEnd type="none" w="med" len="med"/>
                      <a:tailEnd type="none" w="med" len="med"/>
                    </a:lnB>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lang="tr-TR" sz="1100" kern="1200" dirty="0" smtClean="0">
                          <a:solidFill>
                            <a:schemeClr val="dk1"/>
                          </a:solidFill>
                          <a:effectLst/>
                          <a:latin typeface="Times New Roman" pitchFamily="18" charset="0"/>
                          <a:ea typeface="+mn-ea"/>
                          <a:cs typeface="Times New Roman" pitchFamily="18" charset="0"/>
                        </a:rPr>
                        <a:t>-</a:t>
                      </a:r>
                      <a:endParaRPr lang="tr-TR" sz="1100" kern="1200" dirty="0">
                        <a:solidFill>
                          <a:schemeClr val="dk1"/>
                        </a:solidFill>
                        <a:effectLst/>
                        <a:latin typeface="Times New Roman" pitchFamily="18" charset="0"/>
                        <a:ea typeface="+mn-ea"/>
                        <a:cs typeface="Times New Roman" pitchFamily="18" charset="0"/>
                      </a:endParaRPr>
                    </a:p>
                  </a:txBody>
                  <a:tcPr anchor="ctr" horzOverflow="overflow">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pic>
        <p:nvPicPr>
          <p:cNvPr id="12" name="Picture 2"/>
          <p:cNvPicPr>
            <a:picLocks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5000628" y="1000114"/>
            <a:ext cx="4071966" cy="3929089"/>
          </a:xfrm>
          <a:prstGeom prst="rect">
            <a:avLst/>
          </a:prstGeom>
          <a:noFill/>
          <a:ln w="12700">
            <a:solidFill>
              <a:schemeClr val="tx2"/>
            </a:solidFill>
          </a:ln>
          <a:extLst>
            <a:ext uri="{909E8E84-426E-40DD-AFC4-6F175D3DCCD1}">
              <a14:hiddenFill xmlns="" xmlns:a14="http://schemas.microsoft.com/office/drawing/2010/main">
                <a:solidFill>
                  <a:schemeClr val="accent1"/>
                </a:solidFill>
              </a14:hiddenFill>
            </a:ext>
          </a:extLst>
        </p:spPr>
      </p:pic>
      <p:pic>
        <p:nvPicPr>
          <p:cNvPr id="14" name="Picture 2" descr="http://www.ortakoy.gov.tr/deneme/images/logo.png">
            <a:hlinkClick r:id="rId4"/>
          </p:cNvPr>
          <p:cNvPicPr>
            <a:picLocks noChangeArrowheads="1"/>
          </p:cNvPicPr>
          <p:nvPr/>
        </p:nvPicPr>
        <p:blipFill>
          <a:blip r:embed="rId5"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2337868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etin kutusu 11"/>
          <p:cNvSpPr txBox="1"/>
          <p:nvPr/>
        </p:nvSpPr>
        <p:spPr>
          <a:xfrm>
            <a:off x="0" y="4963500"/>
            <a:ext cx="9144000" cy="180000"/>
          </a:xfrm>
          <a:prstGeom prst="rect">
            <a:avLst/>
          </a:prstGeom>
          <a:solidFill>
            <a:schemeClr val="tx2"/>
          </a:solidFill>
        </p:spPr>
        <p:txBody>
          <a:bodyPr wrap="square" lIns="91428" tIns="45714" rIns="91428" bIns="45714" rtlCol="0" anchor="ctr">
            <a:spAutoFit/>
          </a:bodyPr>
          <a:lstStyle/>
          <a:p>
            <a:pPr algn="ctr"/>
            <a:endParaRPr lang="tr-TR" b="1" dirty="0">
              <a:solidFill>
                <a:schemeClr val="bg1"/>
              </a:solidFill>
            </a:endParaRPr>
          </a:p>
        </p:txBody>
      </p:sp>
      <p:graphicFrame>
        <p:nvGraphicFramePr>
          <p:cNvPr id="6" name="Tablo 5"/>
          <p:cNvGraphicFramePr>
            <a:graphicFrameLocks noGrp="1"/>
          </p:cNvGraphicFramePr>
          <p:nvPr>
            <p:extLst>
              <p:ext uri="{D42A27DB-BD31-4B8C-83A1-F6EECF244321}">
                <p14:modId xmlns="" xmlns:p14="http://schemas.microsoft.com/office/powerpoint/2010/main" val="539005772"/>
              </p:ext>
            </p:extLst>
          </p:nvPr>
        </p:nvGraphicFramePr>
        <p:xfrm>
          <a:off x="71406" y="1000109"/>
          <a:ext cx="4357718" cy="3857662"/>
        </p:xfrm>
        <a:graphic>
          <a:graphicData uri="http://schemas.openxmlformats.org/drawingml/2006/table">
            <a:tbl>
              <a:tblPr bandRow="1">
                <a:tableStyleId>{21E4AEA4-8DFA-4A89-87EB-49C32662AFE0}</a:tableStyleId>
              </a:tblPr>
              <a:tblGrid>
                <a:gridCol w="2719244">
                  <a:extLst>
                    <a:ext uri="{9D8B030D-6E8A-4147-A177-3AD203B41FA5}">
                      <a16:colId xmlns:a16="http://schemas.microsoft.com/office/drawing/2014/main" xmlns="" val="20000"/>
                    </a:ext>
                  </a:extLst>
                </a:gridCol>
                <a:gridCol w="877631"/>
                <a:gridCol w="760843">
                  <a:extLst>
                    <a:ext uri="{9D8B030D-6E8A-4147-A177-3AD203B41FA5}">
                      <a16:colId xmlns:a16="http://schemas.microsoft.com/office/drawing/2014/main" xmlns="" val="20001"/>
                    </a:ext>
                  </a:extLst>
                </a:gridCol>
              </a:tblGrid>
              <a:tr h="276289">
                <a:tc gridSpan="3">
                  <a:txBody>
                    <a:bodyPr/>
                    <a:lstStyle/>
                    <a:p>
                      <a:pPr marL="0" algn="ctr" defTabSz="914400" rtl="0" eaLnBrk="1" latinLnBrk="0" hangingPunct="1"/>
                      <a:r>
                        <a:rPr lang="tr-TR" sz="1200" b="1" kern="1200" dirty="0" smtClean="0">
                          <a:latin typeface="Times New Roman" pitchFamily="18" charset="0"/>
                          <a:cs typeface="Times New Roman" pitchFamily="18" charset="0"/>
                        </a:rPr>
                        <a:t>İLÇE EMNİYET MÜDÜRLÜĞÜ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hMerge="1">
                  <a:txBody>
                    <a:bodyPr/>
                    <a:lstStyle/>
                    <a:p>
                      <a:endParaRPr lang="tr-TR" sz="1200" dirty="0">
                        <a:latin typeface="Times New Roman" pitchFamily="18" charset="0"/>
                        <a:cs typeface="Times New Roman" pitchFamily="18" charset="0"/>
                      </a:endParaRPr>
                    </a:p>
                  </a:txBody>
                  <a:tcPr anchor="ctr"/>
                </a:tc>
                <a:tc hMerge="1">
                  <a:txBody>
                    <a:bodyPr/>
                    <a:lstStyle/>
                    <a:p>
                      <a:pPr marL="0" algn="r" defTabSz="914400" rtl="0" eaLnBrk="1" latinLnBrk="0" hangingPunct="1"/>
                      <a:endParaRPr lang="tr-TR" sz="1200" kern="1200" dirty="0">
                        <a:solidFill>
                          <a:schemeClr val="dk1"/>
                        </a:solidFill>
                        <a:latin typeface="Times New Roman" pitchFamily="18" charset="0"/>
                        <a:ea typeface="+mn-ea"/>
                        <a:cs typeface="Times New Roman" pitchFamily="18" charset="0"/>
                      </a:endParaRPr>
                    </a:p>
                  </a:txBody>
                  <a:tcPr anchor="ctr">
                    <a:lnR w="9525" cap="flat" cmpd="sng" algn="ctr">
                      <a:solidFill>
                        <a:srgbClr val="660099"/>
                      </a:solidFill>
                      <a:prstDash val="solid"/>
                      <a:round/>
                      <a:headEnd type="none" w="med" len="med"/>
                      <a:tailEnd type="none" w="med" len="med"/>
                    </a:lnR>
                  </a:tcPr>
                </a:tc>
                <a:extLst>
                  <a:ext uri="{0D108BD9-81ED-4DB2-BD59-A6C34878D82A}">
                    <a16:rowId xmlns:a16="http://schemas.microsoft.com/office/drawing/2014/main" xmlns="" val="10001"/>
                  </a:ext>
                </a:extLst>
              </a:tr>
              <a:tr h="276289">
                <a:tc>
                  <a:txBody>
                    <a:bodyPr/>
                    <a:lstStyle/>
                    <a:p>
                      <a:pPr algn="ctr"/>
                      <a:r>
                        <a:rPr lang="tr-TR" sz="1200" b="1" dirty="0" smtClean="0">
                          <a:latin typeface="Times New Roman" pitchFamily="18" charset="0"/>
                          <a:cs typeface="Times New Roman" pitchFamily="18" charset="0"/>
                        </a:rPr>
                        <a:t>ÜNVAN</a:t>
                      </a:r>
                      <a:endParaRPr lang="tr-TR" sz="1200" b="1"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ctr"/>
                      <a:r>
                        <a:rPr lang="tr-TR" sz="1200" b="1" dirty="0" smtClean="0">
                          <a:latin typeface="Times New Roman" pitchFamily="18" charset="0"/>
                          <a:cs typeface="Times New Roman" pitchFamily="18" charset="0"/>
                        </a:rPr>
                        <a:t>KADRO</a:t>
                      </a:r>
                      <a:endParaRPr lang="tr-TR" sz="1200" b="1" dirty="0">
                        <a:latin typeface="Times New Roman" pitchFamily="18" charset="0"/>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b="1" kern="1200" dirty="0" smtClean="0">
                          <a:solidFill>
                            <a:schemeClr val="dk1"/>
                          </a:solidFill>
                          <a:latin typeface="Times New Roman" pitchFamily="18" charset="0"/>
                          <a:ea typeface="+mn-ea"/>
                          <a:cs typeface="Times New Roman" pitchFamily="18" charset="0"/>
                        </a:rPr>
                        <a:t>DOLU</a:t>
                      </a:r>
                      <a:endParaRPr lang="tr-TR" sz="1200" b="1" kern="1200" dirty="0">
                        <a:solidFill>
                          <a:schemeClr val="dk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2"/>
                  </a:ext>
                </a:extLst>
              </a:tr>
              <a:tr h="276289">
                <a:tc>
                  <a:txBody>
                    <a:bodyPr/>
                    <a:lstStyle/>
                    <a:p>
                      <a:r>
                        <a:rPr lang="tr-TR" sz="1200" dirty="0" smtClean="0">
                          <a:latin typeface="Times New Roman" pitchFamily="18" charset="0"/>
                          <a:cs typeface="Times New Roman" pitchFamily="18" charset="0"/>
                        </a:rPr>
                        <a:t>EMNİYET</a:t>
                      </a:r>
                      <a:r>
                        <a:rPr lang="tr-TR" sz="1200" baseline="0" dirty="0" smtClean="0">
                          <a:latin typeface="Times New Roman" pitchFamily="18" charset="0"/>
                          <a:cs typeface="Times New Roman" pitchFamily="18" charset="0"/>
                        </a:rPr>
                        <a:t> MÜDÜRÜ</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ctr"/>
                      <a:r>
                        <a:rPr lang="tr-TR" sz="1200" dirty="0" smtClean="0">
                          <a:latin typeface="Times New Roman" pitchFamily="18" charset="0"/>
                          <a:cs typeface="Times New Roman" pitchFamily="18" charset="0"/>
                        </a:rPr>
                        <a:t>1</a:t>
                      </a:r>
                      <a:endParaRPr lang="tr-TR" sz="1200" dirty="0">
                        <a:latin typeface="Times New Roman" pitchFamily="18" charset="0"/>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a:t>
                      </a:r>
                      <a:endParaRPr lang="tr-TR" sz="1200" kern="1200" dirty="0">
                        <a:solidFill>
                          <a:schemeClr val="tx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3"/>
                  </a:ext>
                </a:extLst>
              </a:tr>
              <a:tr h="276289">
                <a:tc>
                  <a:txBody>
                    <a:bodyPr/>
                    <a:lstStyle/>
                    <a:p>
                      <a:r>
                        <a:rPr lang="tr-TR" sz="1200" dirty="0" smtClean="0">
                          <a:latin typeface="Times New Roman" pitchFamily="18" charset="0"/>
                          <a:cs typeface="Times New Roman" pitchFamily="18" charset="0"/>
                        </a:rPr>
                        <a:t>BAŞ</a:t>
                      </a:r>
                      <a:r>
                        <a:rPr lang="tr-TR" sz="1200" baseline="0" dirty="0" smtClean="0">
                          <a:latin typeface="Times New Roman" pitchFamily="18" charset="0"/>
                          <a:cs typeface="Times New Roman" pitchFamily="18" charset="0"/>
                        </a:rPr>
                        <a:t> KOMİSER</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ctr"/>
                      <a:r>
                        <a:rPr lang="tr-TR" sz="1200" dirty="0" smtClean="0">
                          <a:latin typeface="Times New Roman" pitchFamily="18" charset="0"/>
                          <a:cs typeface="Times New Roman" pitchFamily="18" charset="0"/>
                        </a:rPr>
                        <a:t>1</a:t>
                      </a:r>
                      <a:endParaRPr lang="tr-TR" sz="1200" dirty="0">
                        <a:latin typeface="Times New Roman" pitchFamily="18" charset="0"/>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1</a:t>
                      </a:r>
                      <a:endParaRPr lang="tr-TR" sz="1200" kern="1200" dirty="0">
                        <a:solidFill>
                          <a:schemeClr val="tx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4"/>
                  </a:ext>
                </a:extLst>
              </a:tr>
              <a:tr h="276289">
                <a:tc>
                  <a:txBody>
                    <a:bodyPr/>
                    <a:lstStyle/>
                    <a:p>
                      <a:r>
                        <a:rPr lang="tr-TR" sz="1200" baseline="0" dirty="0" smtClean="0">
                          <a:latin typeface="Times New Roman" pitchFamily="18" charset="0"/>
                          <a:cs typeface="Times New Roman" pitchFamily="18" charset="0"/>
                        </a:rPr>
                        <a:t>KOMİSER</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ctr"/>
                      <a:r>
                        <a:rPr lang="tr-TR" sz="1200" dirty="0" smtClean="0">
                          <a:latin typeface="Times New Roman" pitchFamily="18" charset="0"/>
                          <a:cs typeface="Times New Roman" pitchFamily="18" charset="0"/>
                        </a:rPr>
                        <a:t>1</a:t>
                      </a:r>
                      <a:endParaRPr lang="tr-TR" sz="1200" dirty="0">
                        <a:latin typeface="Times New Roman" pitchFamily="18" charset="0"/>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1</a:t>
                      </a:r>
                      <a:endParaRPr lang="tr-TR" sz="1200" kern="1200" dirty="0">
                        <a:solidFill>
                          <a:schemeClr val="tx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tr>
              <a:tr h="276289">
                <a:tc>
                  <a:txBody>
                    <a:bodyPr/>
                    <a:lstStyle/>
                    <a:p>
                      <a:r>
                        <a:rPr lang="tr-TR" sz="1200" baseline="0" dirty="0" smtClean="0">
                          <a:latin typeface="Times New Roman" pitchFamily="18" charset="0"/>
                          <a:cs typeface="Times New Roman" pitchFamily="18" charset="0"/>
                        </a:rPr>
                        <a:t>KOMİSER YRD.</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ctr"/>
                      <a:r>
                        <a:rPr lang="tr-TR" sz="1200" dirty="0" smtClean="0">
                          <a:latin typeface="Times New Roman" pitchFamily="18" charset="0"/>
                          <a:cs typeface="Times New Roman" pitchFamily="18" charset="0"/>
                        </a:rPr>
                        <a:t>2</a:t>
                      </a:r>
                      <a:endParaRPr lang="tr-TR" sz="1200" dirty="0">
                        <a:latin typeface="Times New Roman" pitchFamily="18" charset="0"/>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1</a:t>
                      </a:r>
                      <a:endParaRPr lang="tr-TR" sz="1200" kern="1200" dirty="0">
                        <a:solidFill>
                          <a:schemeClr val="tx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tr>
              <a:tr h="276289">
                <a:tc>
                  <a:txBody>
                    <a:bodyPr/>
                    <a:lstStyle/>
                    <a:p>
                      <a:r>
                        <a:rPr lang="tr-TR" sz="1200" dirty="0" smtClean="0">
                          <a:latin typeface="Times New Roman" pitchFamily="18" charset="0"/>
                          <a:cs typeface="Times New Roman" pitchFamily="18" charset="0"/>
                        </a:rPr>
                        <a:t>BAŞ POLİS</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ctr"/>
                      <a:r>
                        <a:rPr lang="tr-TR" sz="1200" dirty="0" smtClean="0">
                          <a:latin typeface="Times New Roman" pitchFamily="18" charset="0"/>
                          <a:cs typeface="Times New Roman" pitchFamily="18" charset="0"/>
                        </a:rPr>
                        <a:t>-</a:t>
                      </a:r>
                      <a:endParaRPr lang="tr-TR" sz="1200" dirty="0">
                        <a:latin typeface="Times New Roman" pitchFamily="18" charset="0"/>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a:t>
                      </a:r>
                      <a:endParaRPr lang="tr-TR" sz="1200" kern="1200" dirty="0">
                        <a:solidFill>
                          <a:schemeClr val="tx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tr>
              <a:tr h="276289">
                <a:tc>
                  <a:txBody>
                    <a:bodyPr/>
                    <a:lstStyle/>
                    <a:p>
                      <a:r>
                        <a:rPr lang="tr-TR" sz="1200" dirty="0" smtClean="0">
                          <a:latin typeface="Times New Roman" pitchFamily="18" charset="0"/>
                          <a:cs typeface="Times New Roman" pitchFamily="18" charset="0"/>
                        </a:rPr>
                        <a:t>POLİS</a:t>
                      </a:r>
                      <a:r>
                        <a:rPr lang="tr-TR" sz="1200" baseline="0" dirty="0" smtClean="0">
                          <a:latin typeface="Times New Roman" pitchFamily="18" charset="0"/>
                          <a:cs typeface="Times New Roman" pitchFamily="18" charset="0"/>
                        </a:rPr>
                        <a:t> MEMURU</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ctr"/>
                      <a:r>
                        <a:rPr lang="tr-TR" sz="1200" dirty="0" smtClean="0">
                          <a:latin typeface="Times New Roman" pitchFamily="18" charset="0"/>
                          <a:cs typeface="Times New Roman" pitchFamily="18" charset="0"/>
                        </a:rPr>
                        <a:t>43</a:t>
                      </a:r>
                      <a:endParaRPr lang="tr-TR" sz="1200" dirty="0">
                        <a:latin typeface="Times New Roman" pitchFamily="18" charset="0"/>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43</a:t>
                      </a:r>
                      <a:endParaRPr lang="tr-TR" sz="1200" kern="1200" dirty="0">
                        <a:solidFill>
                          <a:schemeClr val="tx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tr>
              <a:tr h="276289">
                <a:tc>
                  <a:txBody>
                    <a:bodyPr/>
                    <a:lstStyle/>
                    <a:p>
                      <a:r>
                        <a:rPr lang="tr-TR" sz="1200" dirty="0" smtClean="0">
                          <a:latin typeface="Times New Roman" pitchFamily="18" charset="0"/>
                          <a:cs typeface="Times New Roman" pitchFamily="18" charset="0"/>
                        </a:rPr>
                        <a:t>ÇARŞI VE MAHALLE BEKÇİSİ</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ctr"/>
                      <a:r>
                        <a:rPr lang="tr-TR" sz="1200" dirty="0" smtClean="0">
                          <a:solidFill>
                            <a:schemeClr val="tx1"/>
                          </a:solidFill>
                          <a:latin typeface="Times New Roman" pitchFamily="18" charset="0"/>
                          <a:cs typeface="Times New Roman" pitchFamily="18" charset="0"/>
                        </a:rPr>
                        <a:t>7</a:t>
                      </a:r>
                      <a:endParaRPr lang="tr-TR" sz="1200" dirty="0">
                        <a:solidFill>
                          <a:schemeClr val="tx1"/>
                        </a:solidFill>
                        <a:latin typeface="Times New Roman" pitchFamily="18" charset="0"/>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7</a:t>
                      </a:r>
                      <a:endParaRPr lang="tr-TR" sz="1200" kern="1200" dirty="0">
                        <a:solidFill>
                          <a:schemeClr val="tx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tr>
              <a:tr h="276289">
                <a:tc>
                  <a:txBody>
                    <a:bodyPr/>
                    <a:lstStyle/>
                    <a:p>
                      <a:r>
                        <a:rPr lang="tr-TR" sz="1200" dirty="0" smtClean="0">
                          <a:latin typeface="Times New Roman" pitchFamily="18" charset="0"/>
                          <a:cs typeface="Times New Roman" pitchFamily="18" charset="0"/>
                        </a:rPr>
                        <a:t>E.H.S</a:t>
                      </a:r>
                      <a:r>
                        <a:rPr lang="tr-TR" sz="1200" baseline="0" dirty="0" smtClean="0">
                          <a:latin typeface="Times New Roman" pitchFamily="18" charset="0"/>
                          <a:cs typeface="Times New Roman" pitchFamily="18" charset="0"/>
                        </a:rPr>
                        <a:t> DIŞI</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ctr"/>
                      <a:r>
                        <a:rPr lang="tr-TR" sz="1200" dirty="0" smtClean="0">
                          <a:latin typeface="Times New Roman" pitchFamily="18" charset="0"/>
                          <a:cs typeface="Times New Roman" pitchFamily="18" charset="0"/>
                        </a:rPr>
                        <a:t>5</a:t>
                      </a:r>
                      <a:endParaRPr lang="tr-TR" sz="1200" dirty="0">
                        <a:latin typeface="Times New Roman" pitchFamily="18" charset="0"/>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2</a:t>
                      </a:r>
                      <a:endParaRPr lang="tr-TR" sz="1200" kern="1200" dirty="0">
                        <a:solidFill>
                          <a:schemeClr val="tx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tr>
              <a:tr h="276289">
                <a:tc>
                  <a:txBody>
                    <a:bodyPr/>
                    <a:lstStyle/>
                    <a:p>
                      <a:r>
                        <a:rPr lang="tr-TR" sz="1200" dirty="0" smtClean="0">
                          <a:latin typeface="Times New Roman" pitchFamily="18" charset="0"/>
                          <a:cs typeface="Times New Roman" pitchFamily="18" charset="0"/>
                        </a:rPr>
                        <a:t>TOPLAM</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ctr"/>
                      <a:r>
                        <a:rPr lang="tr-TR" sz="1200" dirty="0" smtClean="0">
                          <a:latin typeface="Times New Roman" pitchFamily="18" charset="0"/>
                          <a:cs typeface="Times New Roman" pitchFamily="18" charset="0"/>
                        </a:rPr>
                        <a:t>60</a:t>
                      </a:r>
                      <a:endParaRPr lang="tr-TR" sz="1200" dirty="0">
                        <a:latin typeface="Times New Roman" pitchFamily="18" charset="0"/>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55</a:t>
                      </a:r>
                      <a:endParaRPr lang="tr-TR" sz="1200" kern="1200" dirty="0">
                        <a:solidFill>
                          <a:schemeClr val="tx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tr>
              <a:tr h="818483">
                <a:tc gridSpan="3">
                  <a:txBody>
                    <a:bodyPr/>
                    <a:lstStyle/>
                    <a:p>
                      <a:r>
                        <a:rPr lang="tr-TR" sz="1200" dirty="0" smtClean="0">
                          <a:latin typeface="Times New Roman" pitchFamily="18" charset="0"/>
                          <a:cs typeface="Times New Roman" pitchFamily="18" charset="0"/>
                        </a:rPr>
                        <a:t>Müdürlük bünyesinde </a:t>
                      </a:r>
                      <a:r>
                        <a:rPr lang="tr-TR" sz="1200" dirty="0" smtClean="0">
                          <a:solidFill>
                            <a:schemeClr val="tx1"/>
                          </a:solidFill>
                          <a:latin typeface="Times New Roman" pitchFamily="18" charset="0"/>
                          <a:cs typeface="Times New Roman" pitchFamily="18" charset="0"/>
                        </a:rPr>
                        <a:t>5 araç12 adet </a:t>
                      </a:r>
                      <a:r>
                        <a:rPr lang="tr-TR" sz="1200" dirty="0" smtClean="0">
                          <a:latin typeface="Times New Roman" pitchFamily="18" charset="0"/>
                          <a:cs typeface="Times New Roman" pitchFamily="18" charset="0"/>
                        </a:rPr>
                        <a:t>lojman</a:t>
                      </a:r>
                      <a:r>
                        <a:rPr lang="tr-TR" sz="1200" baseline="0" dirty="0" smtClean="0">
                          <a:latin typeface="Times New Roman" pitchFamily="18" charset="0"/>
                          <a:cs typeface="Times New Roman" pitchFamily="18" charset="0"/>
                        </a:rPr>
                        <a:t> bulunmaktadır (TOKİ).</a:t>
                      </a:r>
                      <a:endParaRPr lang="tr-TR" sz="1200" dirty="0" smtClean="0">
                        <a:latin typeface="Times New Roman" pitchFamily="18" charset="0"/>
                        <a:cs typeface="Times New Roman" pitchFamily="18" charset="0"/>
                      </a:endParaRPr>
                    </a:p>
                    <a:p>
                      <a:endParaRPr lang="tr-TR" sz="1200" dirty="0" smtClean="0">
                        <a:latin typeface="Times New Roman" pitchFamily="18" charset="0"/>
                        <a:cs typeface="Times New Roman" pitchFamily="18" charset="0"/>
                      </a:endParaRPr>
                    </a:p>
                    <a:p>
                      <a:r>
                        <a:rPr lang="tr-TR" sz="1200" dirty="0" smtClean="0">
                          <a:latin typeface="Times New Roman" pitchFamily="18" charset="0"/>
                          <a:cs typeface="Times New Roman" pitchFamily="18" charset="0"/>
                        </a:rPr>
                        <a:t>Lojmanlar Milli </a:t>
                      </a:r>
                      <a:r>
                        <a:rPr lang="tr-TR" sz="1200" dirty="0" err="1" smtClean="0">
                          <a:latin typeface="Times New Roman" pitchFamily="18" charset="0"/>
                          <a:cs typeface="Times New Roman" pitchFamily="18" charset="0"/>
                        </a:rPr>
                        <a:t>Emlak’a</a:t>
                      </a:r>
                      <a:r>
                        <a:rPr lang="tr-TR" sz="1200" dirty="0" smtClean="0">
                          <a:latin typeface="Times New Roman" pitchFamily="18" charset="0"/>
                          <a:cs typeface="Times New Roman" pitchFamily="18" charset="0"/>
                        </a:rPr>
                        <a:t> devretme</a:t>
                      </a:r>
                      <a:r>
                        <a:rPr lang="tr-TR" sz="1200" baseline="0" dirty="0" smtClean="0">
                          <a:latin typeface="Times New Roman" pitchFamily="18" charset="0"/>
                          <a:cs typeface="Times New Roman" pitchFamily="18" charset="0"/>
                        </a:rPr>
                        <a:t> aşamasındadır.   </a:t>
                      </a:r>
                      <a:r>
                        <a:rPr lang="tr-TR" sz="1200" baseline="0" dirty="0" smtClean="0">
                          <a:solidFill>
                            <a:srgbClr val="FF0000"/>
                          </a:solidFill>
                          <a:latin typeface="Times New Roman" pitchFamily="18" charset="0"/>
                          <a:cs typeface="Times New Roman" pitchFamily="18" charset="0"/>
                        </a:rPr>
                        <a:t>  </a:t>
                      </a:r>
                      <a:endParaRPr lang="tr-TR" sz="1200" dirty="0">
                        <a:solidFill>
                          <a:srgbClr val="FF0000"/>
                        </a:solidFill>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c hMerge="1">
                  <a:txBody>
                    <a:bodyPr/>
                    <a:lstStyle/>
                    <a:p>
                      <a:endParaRPr lang="tr-TR" sz="1200" dirty="0">
                        <a:latin typeface="Times New Roman" pitchFamily="18" charset="0"/>
                        <a:cs typeface="Times New Roman" pitchFamily="18" charset="0"/>
                      </a:endParaRPr>
                    </a:p>
                  </a:txBody>
                  <a:tcPr anchor="ct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tr-TR" sz="1200" kern="1200" dirty="0">
                        <a:solidFill>
                          <a:schemeClr val="tx1"/>
                        </a:solidFill>
                        <a:latin typeface="Times New Roman" pitchFamily="18" charset="0"/>
                        <a:ea typeface="+mn-ea"/>
                        <a:cs typeface="Times New Roman" pitchFamily="18" charset="0"/>
                      </a:endParaRPr>
                    </a:p>
                  </a:txBody>
                  <a:tcPr anchor="ctr">
                    <a:lnR w="9525" cap="flat" cmpd="sng" algn="ctr">
                      <a:solidFill>
                        <a:srgbClr val="660099"/>
                      </a:solidFill>
                      <a:prstDash val="solid"/>
                      <a:round/>
                      <a:headEnd type="none" w="med" len="med"/>
                      <a:tailEnd type="none" w="med" len="med"/>
                    </a:lnR>
                  </a:tcPr>
                </a:tc>
              </a:tr>
            </a:tbl>
          </a:graphicData>
        </a:graphic>
      </p:graphicFrame>
      <p:sp>
        <p:nvSpPr>
          <p:cNvPr id="9" name="Dikdörtgen 8"/>
          <p:cNvSpPr/>
          <p:nvPr/>
        </p:nvSpPr>
        <p:spPr>
          <a:xfrm>
            <a:off x="4526456" y="4582575"/>
            <a:ext cx="4515244" cy="306000"/>
          </a:xfrm>
          <a:prstGeom prst="rect">
            <a:avLst/>
          </a:prstGeom>
          <a:solidFill>
            <a:schemeClr val="tx2"/>
          </a:solidFill>
          <a:ln w="12700" cap="flat">
            <a:noFill/>
          </a:ln>
        </p:spPr>
        <p:style>
          <a:lnRef idx="3">
            <a:schemeClr val="lt1"/>
          </a:lnRef>
          <a:fillRef idx="1">
            <a:schemeClr val="accent2"/>
          </a:fillRef>
          <a:effectRef idx="1">
            <a:schemeClr val="accent2"/>
          </a:effectRef>
          <a:fontRef idx="minor">
            <a:schemeClr val="lt1"/>
          </a:fontRef>
        </p:style>
        <p:txBody>
          <a:bodyPr wrap="square" lIns="91428" tIns="45714" rIns="91428" bIns="45714">
            <a:spAutoFit/>
          </a:bodyPr>
          <a:lstStyle/>
          <a:p>
            <a:pPr algn="ctr" defTabSz="895439">
              <a:defRPr/>
            </a:pPr>
            <a:r>
              <a:rPr lang="tr-TR" sz="1400" b="1" dirty="0" smtClean="0">
                <a:solidFill>
                  <a:schemeClr val="bg1"/>
                </a:solidFill>
              </a:rPr>
              <a:t>İLÇE EMNİYET MÜDÜRLÜĞÜ</a:t>
            </a:r>
            <a:endParaRPr lang="tr-TR" sz="1400" b="1" dirty="0">
              <a:solidFill>
                <a:schemeClr val="bg1"/>
              </a:solidFill>
            </a:endParaRPr>
          </a:p>
        </p:txBody>
      </p:sp>
      <p:grpSp>
        <p:nvGrpSpPr>
          <p:cNvPr id="2" name="Grup 20"/>
          <p:cNvGrpSpPr/>
          <p:nvPr/>
        </p:nvGrpSpPr>
        <p:grpSpPr>
          <a:xfrm>
            <a:off x="0" y="0"/>
            <a:ext cx="9156637" cy="914406"/>
            <a:chOff x="39096" y="26862"/>
            <a:chExt cx="9143999" cy="771548"/>
          </a:xfrm>
          <a:solidFill>
            <a:srgbClr val="7030A0"/>
          </a:solidFill>
        </p:grpSpPr>
        <p:sp>
          <p:nvSpPr>
            <p:cNvPr id="22" name="133 Dikdörtgen"/>
            <p:cNvSpPr/>
            <p:nvPr/>
          </p:nvSpPr>
          <p:spPr>
            <a:xfrm>
              <a:off x="39096" y="26862"/>
              <a:ext cx="9143999"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latin typeface="Arial Narrow" pitchFamily="34" charset="0"/>
              </a:endParaRPr>
            </a:p>
          </p:txBody>
        </p:sp>
        <p:sp>
          <p:nvSpPr>
            <p:cNvPr id="23" name="Metin kutusu 22"/>
            <p:cNvSpPr txBox="1"/>
            <p:nvPr/>
          </p:nvSpPr>
          <p:spPr>
            <a:xfrm>
              <a:off x="5148064" y="195485"/>
              <a:ext cx="3898029" cy="400110"/>
            </a:xfrm>
            <a:prstGeom prst="rect">
              <a:avLst/>
            </a:prstGeom>
            <a:solidFill>
              <a:schemeClr val="tx2"/>
            </a:solidFill>
          </p:spPr>
          <p:txBody>
            <a:bodyPr wrap="square" rtlCol="0" anchor="ctr">
              <a:spAutoFit/>
            </a:bodyPr>
            <a:lstStyle/>
            <a:p>
              <a:pPr algn="ctr"/>
              <a:r>
                <a:rPr lang="tr-TR" sz="2000" b="1" dirty="0" smtClean="0">
                  <a:solidFill>
                    <a:schemeClr val="bg1"/>
                  </a:solidFill>
                  <a:latin typeface="+mj-lt"/>
                </a:rPr>
                <a:t>                                 EMNİYET -ASAYİŞ</a:t>
              </a:r>
              <a:endParaRPr lang="tr-TR" sz="2000" b="1" dirty="0">
                <a:solidFill>
                  <a:schemeClr val="bg1"/>
                </a:solidFill>
              </a:endParaRPr>
            </a:p>
          </p:txBody>
        </p:sp>
      </p:grpSp>
      <p:pic>
        <p:nvPicPr>
          <p:cNvPr id="11" name="Picture 2" descr="http://www.ortakoy.gov.tr/deneme/images/logo.png">
            <a:hlinkClick r:id="rId3"/>
          </p:cNvPr>
          <p:cNvPicPr>
            <a:picLocks noChangeArrowheads="1"/>
          </p:cNvPicPr>
          <p:nvPr/>
        </p:nvPicPr>
        <p:blipFill>
          <a:blip r:embed="rId4" cstate="print"/>
          <a:srcRect/>
          <a:stretch>
            <a:fillRect/>
          </a:stretch>
        </p:blipFill>
        <p:spPr bwMode="auto">
          <a:xfrm>
            <a:off x="71406" y="0"/>
            <a:ext cx="763200" cy="928676"/>
          </a:xfrm>
          <a:prstGeom prst="rect">
            <a:avLst/>
          </a:prstGeom>
          <a:noFill/>
        </p:spPr>
      </p:pic>
      <p:pic>
        <p:nvPicPr>
          <p:cNvPr id="1026" name="Picture 2" descr="C:\Users\Pc\Desktop\2017-10-17 Çevre yolu2\Çevre yolu2 001.jpg"/>
          <p:cNvPicPr>
            <a:picLocks noChangeAspect="1" noChangeArrowheads="1"/>
          </p:cNvPicPr>
          <p:nvPr/>
        </p:nvPicPr>
        <p:blipFill>
          <a:blip r:embed="rId5" cstate="print"/>
          <a:stretch>
            <a:fillRect/>
          </a:stretch>
        </p:blipFill>
        <p:spPr bwMode="auto">
          <a:xfrm>
            <a:off x="4500562" y="928675"/>
            <a:ext cx="4489242" cy="3413661"/>
          </a:xfrm>
          <a:prstGeom prst="rect">
            <a:avLst/>
          </a:prstGeom>
          <a:noFill/>
        </p:spPr>
      </p:pic>
    </p:spTree>
    <p:extLst>
      <p:ext uri="{BB962C8B-B14F-4D97-AF65-F5344CB8AC3E}">
        <p14:creationId xmlns="" xmlns:p14="http://schemas.microsoft.com/office/powerpoint/2010/main" val="2327105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6012160" y="211422"/>
            <a:ext cx="3131840" cy="400097"/>
          </a:xfrm>
          <a:prstGeom prst="rect">
            <a:avLst/>
          </a:prstGeom>
          <a:noFill/>
        </p:spPr>
        <p:txBody>
          <a:bodyPr wrap="square" lIns="91428" tIns="45714" rIns="91428" bIns="45714" rtlCol="0" anchor="ctr">
            <a:spAutoFit/>
          </a:bodyPr>
          <a:lstStyle/>
          <a:p>
            <a:r>
              <a:rPr lang="tr-TR" sz="2000" b="1" dirty="0">
                <a:solidFill>
                  <a:schemeClr val="bg1"/>
                </a:solidFill>
                <a:latin typeface="+mj-lt"/>
              </a:rPr>
              <a:t>COĞRAFİ VE İDARİ YAPI</a:t>
            </a:r>
          </a:p>
        </p:txBody>
      </p:sp>
      <p:pic>
        <p:nvPicPr>
          <p:cNvPr id="1026" name="Picture 2" descr="F:\Ordu Fotoğrafları\Fotoğraf Kataloğu\12.1.2005 ordu boztepe.jpg"/>
          <p:cNvPicPr preferRelativeResize="0">
            <a:picLocks noChangeArrowheads="1"/>
          </p:cNvPicPr>
          <p:nvPr/>
        </p:nvPicPr>
        <p:blipFill>
          <a:blip r:embed="rId3" cstate="print"/>
          <a:stretch>
            <a:fillRect/>
          </a:stretch>
        </p:blipFill>
        <p:spPr bwMode="auto">
          <a:xfrm>
            <a:off x="71406" y="69399"/>
            <a:ext cx="8929750" cy="4644000"/>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0" y="4837500"/>
            <a:ext cx="9144000" cy="306000"/>
          </a:xfrm>
          <a:prstGeom prst="rect">
            <a:avLst/>
          </a:prstGeom>
          <a:solidFill>
            <a:schemeClr val="tx2"/>
          </a:solidFill>
          <a:ln w="12700" cap="flat">
            <a:noFill/>
          </a:ln>
        </p:spPr>
        <p:txBody>
          <a:bodyPr lIns="91428" tIns="45714" rIns="91428" bIns="45714">
            <a:spAutoFit/>
          </a:bodyPr>
          <a:lstStyle/>
          <a:p>
            <a:pPr algn="ctr">
              <a:defRPr/>
            </a:pPr>
            <a:r>
              <a:rPr lang="tr-TR" sz="1400" b="1" dirty="0" smtClean="0">
                <a:solidFill>
                  <a:schemeClr val="bg1"/>
                </a:solidFill>
              </a:rPr>
              <a:t>ORTAKÖY </a:t>
            </a:r>
            <a:endParaRPr lang="tr-TR" sz="1400" b="1" dirty="0">
              <a:solidFill>
                <a:schemeClr val="bg1"/>
              </a:solidFill>
            </a:endParaRPr>
          </a:p>
        </p:txBody>
      </p:sp>
    </p:spTree>
    <p:extLst>
      <p:ext uri="{BB962C8B-B14F-4D97-AF65-F5344CB8AC3E}">
        <p14:creationId xmlns="" xmlns:p14="http://schemas.microsoft.com/office/powerpoint/2010/main" val="35658874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etin kutusu 11"/>
          <p:cNvSpPr txBox="1"/>
          <p:nvPr/>
        </p:nvSpPr>
        <p:spPr>
          <a:xfrm>
            <a:off x="0" y="4963500"/>
            <a:ext cx="9144000" cy="180000"/>
          </a:xfrm>
          <a:prstGeom prst="rect">
            <a:avLst/>
          </a:prstGeom>
          <a:solidFill>
            <a:schemeClr val="tx2"/>
          </a:solidFill>
        </p:spPr>
        <p:txBody>
          <a:bodyPr wrap="square" lIns="91428" tIns="45714" rIns="91428" bIns="45714" rtlCol="0" anchor="ctr">
            <a:spAutoFit/>
          </a:bodyPr>
          <a:lstStyle/>
          <a:p>
            <a:pPr algn="ctr"/>
            <a:endParaRPr lang="tr-TR" b="1" dirty="0">
              <a:solidFill>
                <a:schemeClr val="bg1"/>
              </a:solidFill>
            </a:endParaRPr>
          </a:p>
        </p:txBody>
      </p:sp>
      <p:graphicFrame>
        <p:nvGraphicFramePr>
          <p:cNvPr id="6" name="Tablo 5"/>
          <p:cNvGraphicFramePr>
            <a:graphicFrameLocks noGrp="1"/>
          </p:cNvGraphicFramePr>
          <p:nvPr>
            <p:extLst>
              <p:ext uri="{D42A27DB-BD31-4B8C-83A1-F6EECF244321}">
                <p14:modId xmlns="" xmlns:p14="http://schemas.microsoft.com/office/powerpoint/2010/main" val="3221248058"/>
              </p:ext>
            </p:extLst>
          </p:nvPr>
        </p:nvGraphicFramePr>
        <p:xfrm>
          <a:off x="71406" y="928678"/>
          <a:ext cx="4357718" cy="3929087"/>
        </p:xfrm>
        <a:graphic>
          <a:graphicData uri="http://schemas.openxmlformats.org/drawingml/2006/table">
            <a:tbl>
              <a:tblPr bandRow="1">
                <a:tableStyleId>{21E4AEA4-8DFA-4A89-87EB-49C32662AFE0}</a:tableStyleId>
              </a:tblPr>
              <a:tblGrid>
                <a:gridCol w="2719244">
                  <a:extLst>
                    <a:ext uri="{9D8B030D-6E8A-4147-A177-3AD203B41FA5}">
                      <a16:colId xmlns:a16="http://schemas.microsoft.com/office/drawing/2014/main" xmlns="" val="20000"/>
                    </a:ext>
                  </a:extLst>
                </a:gridCol>
                <a:gridCol w="877631"/>
                <a:gridCol w="760843">
                  <a:extLst>
                    <a:ext uri="{9D8B030D-6E8A-4147-A177-3AD203B41FA5}">
                      <a16:colId xmlns:a16="http://schemas.microsoft.com/office/drawing/2014/main" xmlns="" val="20001"/>
                    </a:ext>
                  </a:extLst>
                </a:gridCol>
              </a:tblGrid>
              <a:tr h="626687">
                <a:tc gridSpan="3">
                  <a:txBody>
                    <a:bodyPr/>
                    <a:lstStyle/>
                    <a:p>
                      <a:pPr marL="0" algn="l" defTabSz="914400" rtl="0" eaLnBrk="1" latinLnBrk="0" hangingPunct="1"/>
                      <a:endParaRPr lang="tr-TR" sz="1000" b="1" kern="1200" dirty="0" smtClean="0">
                        <a:solidFill>
                          <a:schemeClr val="tx1"/>
                        </a:solidFill>
                        <a:latin typeface="Times New Roman" pitchFamily="18" charset="0"/>
                        <a:cs typeface="Times New Roman" pitchFamily="18" charset="0"/>
                      </a:endParaRPr>
                    </a:p>
                    <a:p>
                      <a:pPr marL="0" algn="l" defTabSz="914400" rtl="0" eaLnBrk="1" latinLnBrk="0" hangingPunct="1"/>
                      <a:r>
                        <a:rPr lang="tr-TR" sz="1400" b="1" kern="1200" dirty="0" smtClean="0">
                          <a:solidFill>
                            <a:schemeClr val="tx1"/>
                          </a:solidFill>
                          <a:latin typeface="Times New Roman" pitchFamily="18" charset="0"/>
                          <a:cs typeface="Times New Roman" pitchFamily="18" charset="0"/>
                        </a:rPr>
                        <a:t>İLÇE JANDARMA</a:t>
                      </a:r>
                      <a:r>
                        <a:rPr lang="tr-TR" sz="1400" b="1" kern="1200" baseline="0" dirty="0" smtClean="0">
                          <a:solidFill>
                            <a:schemeClr val="tx1"/>
                          </a:solidFill>
                          <a:latin typeface="Times New Roman" pitchFamily="18" charset="0"/>
                          <a:cs typeface="Times New Roman" pitchFamily="18" charset="0"/>
                        </a:rPr>
                        <a:t> KOMUTANLIĞI</a:t>
                      </a:r>
                      <a:endParaRPr lang="tr-TR" sz="1400" b="1" kern="1200" dirty="0" smtClean="0">
                        <a:solidFill>
                          <a:schemeClr val="tx1"/>
                        </a:solidFill>
                        <a:latin typeface="Times New Roman" pitchFamily="18" charset="0"/>
                        <a:cs typeface="Times New Roman" pitchFamily="18" charset="0"/>
                      </a:endParaRPr>
                    </a:p>
                    <a:p>
                      <a:pPr marL="0" algn="l" defTabSz="914400" rtl="0" eaLnBrk="1" latinLnBrk="0" hangingPunct="1"/>
                      <a:endParaRPr lang="tr-TR" sz="1000" b="1" kern="1200" dirty="0">
                        <a:solidFill>
                          <a:schemeClr val="tx1"/>
                        </a:solidFill>
                        <a:latin typeface="Times New Roman" pitchFamily="18" charset="0"/>
                        <a:ea typeface="+mn-ea"/>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hMerge="1">
                  <a:txBody>
                    <a:bodyPr/>
                    <a:lstStyle/>
                    <a:p>
                      <a:endParaRPr lang="tr-TR" sz="1200" dirty="0">
                        <a:latin typeface="Times New Roman" pitchFamily="18" charset="0"/>
                        <a:cs typeface="Times New Roman" pitchFamily="18" charset="0"/>
                      </a:endParaRPr>
                    </a:p>
                  </a:txBody>
                  <a:tcPr anchor="ctr"/>
                </a:tc>
                <a:tc hMerge="1">
                  <a:txBody>
                    <a:bodyPr/>
                    <a:lstStyle/>
                    <a:p>
                      <a:pPr marL="0" algn="r" defTabSz="914400" rtl="0" eaLnBrk="1" latinLnBrk="0" hangingPunct="1"/>
                      <a:endParaRPr lang="tr-TR" sz="1200" kern="1200" dirty="0">
                        <a:solidFill>
                          <a:schemeClr val="dk1"/>
                        </a:solidFill>
                        <a:latin typeface="Times New Roman" pitchFamily="18" charset="0"/>
                        <a:ea typeface="+mn-ea"/>
                        <a:cs typeface="Times New Roman" pitchFamily="18" charset="0"/>
                      </a:endParaRPr>
                    </a:p>
                  </a:txBody>
                  <a:tcPr anchor="ctr">
                    <a:lnR w="9525" cap="flat" cmpd="sng" algn="ctr">
                      <a:solidFill>
                        <a:srgbClr val="660099"/>
                      </a:solidFill>
                      <a:prstDash val="solid"/>
                      <a:round/>
                      <a:headEnd type="none" w="med" len="med"/>
                      <a:tailEnd type="none" w="med" len="med"/>
                    </a:lnR>
                  </a:tcPr>
                </a:tc>
                <a:extLst>
                  <a:ext uri="{0D108BD9-81ED-4DB2-BD59-A6C34878D82A}">
                    <a16:rowId xmlns:a16="http://schemas.microsoft.com/office/drawing/2014/main" xmlns="" val="10001"/>
                  </a:ext>
                </a:extLst>
              </a:tr>
              <a:tr h="282007">
                <a:tc>
                  <a:txBody>
                    <a:bodyPr/>
                    <a:lstStyle/>
                    <a:p>
                      <a:pPr algn="ctr"/>
                      <a:r>
                        <a:rPr lang="tr-TR" sz="1200" b="1" dirty="0" smtClean="0">
                          <a:solidFill>
                            <a:schemeClr val="tx1"/>
                          </a:solidFill>
                          <a:latin typeface="Times New Roman" pitchFamily="18" charset="0"/>
                          <a:cs typeface="Times New Roman" pitchFamily="18" charset="0"/>
                        </a:rPr>
                        <a:t>RÜTBELİ</a:t>
                      </a:r>
                      <a:r>
                        <a:rPr lang="tr-TR" sz="1200" b="1" baseline="0" dirty="0" smtClean="0">
                          <a:solidFill>
                            <a:schemeClr val="tx1"/>
                          </a:solidFill>
                          <a:latin typeface="Times New Roman" pitchFamily="18" charset="0"/>
                          <a:cs typeface="Times New Roman" pitchFamily="18" charset="0"/>
                        </a:rPr>
                        <a:t>  PERSONEL</a:t>
                      </a:r>
                      <a:endParaRPr lang="tr-TR" sz="1200" b="1" dirty="0">
                        <a:solidFill>
                          <a:schemeClr val="tx1"/>
                        </a:solidFill>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ctr"/>
                      <a:r>
                        <a:rPr lang="tr-TR" sz="1200" b="1" dirty="0" smtClean="0">
                          <a:solidFill>
                            <a:schemeClr val="tx1"/>
                          </a:solidFill>
                          <a:latin typeface="Times New Roman" pitchFamily="18" charset="0"/>
                          <a:cs typeface="Times New Roman" pitchFamily="18" charset="0"/>
                        </a:rPr>
                        <a:t>KADRO</a:t>
                      </a:r>
                      <a:endParaRPr lang="tr-TR" sz="1200" b="1" dirty="0">
                        <a:solidFill>
                          <a:schemeClr val="tx1"/>
                        </a:solidFill>
                        <a:latin typeface="Times New Roman" pitchFamily="18" charset="0"/>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b="1" kern="1200" dirty="0" smtClean="0">
                          <a:solidFill>
                            <a:schemeClr val="tx1"/>
                          </a:solidFill>
                          <a:latin typeface="Times New Roman" pitchFamily="18" charset="0"/>
                          <a:ea typeface="+mn-ea"/>
                          <a:cs typeface="Times New Roman" pitchFamily="18" charset="0"/>
                        </a:rPr>
                        <a:t>DOLU</a:t>
                      </a:r>
                      <a:endParaRPr lang="tr-TR" sz="1200" b="1" kern="1200" dirty="0">
                        <a:solidFill>
                          <a:schemeClr val="tx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2"/>
                  </a:ext>
                </a:extLst>
              </a:tr>
              <a:tr h="282007">
                <a:tc>
                  <a:txBody>
                    <a:bodyPr/>
                    <a:lstStyle/>
                    <a:p>
                      <a:r>
                        <a:rPr lang="tr-TR" sz="1200" dirty="0" smtClean="0">
                          <a:solidFill>
                            <a:schemeClr val="tx1"/>
                          </a:solidFill>
                          <a:latin typeface="Times New Roman" pitchFamily="18" charset="0"/>
                          <a:cs typeface="Times New Roman" pitchFamily="18" charset="0"/>
                        </a:rPr>
                        <a:t>SUBAY</a:t>
                      </a:r>
                      <a:endParaRPr lang="tr-TR" sz="1200" dirty="0">
                        <a:solidFill>
                          <a:schemeClr val="tx1"/>
                        </a:solidFill>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r>
                        <a:rPr lang="tr-TR" sz="1000" dirty="0" smtClean="0">
                          <a:solidFill>
                            <a:schemeClr val="tx1"/>
                          </a:solidFill>
                          <a:latin typeface="Times New Roman" pitchFamily="18" charset="0"/>
                          <a:cs typeface="Times New Roman" pitchFamily="18" charset="0"/>
                        </a:rPr>
                        <a:t>1</a:t>
                      </a:r>
                      <a:endParaRPr lang="tr-TR" sz="1000" dirty="0">
                        <a:solidFill>
                          <a:schemeClr val="tx1"/>
                        </a:solidFill>
                        <a:latin typeface="Times New Roman" pitchFamily="18" charset="0"/>
                        <a:cs typeface="Times New Roman" pitchFamily="18" charset="0"/>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1</a:t>
                      </a:r>
                      <a:endParaRPr lang="tr-TR" sz="1200" kern="1200" dirty="0">
                        <a:solidFill>
                          <a:schemeClr val="tx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3"/>
                  </a:ext>
                </a:extLst>
              </a:tr>
              <a:tr h="282007">
                <a:tc>
                  <a:txBody>
                    <a:bodyPr/>
                    <a:lstStyle/>
                    <a:p>
                      <a:r>
                        <a:rPr lang="tr-TR" sz="1200" dirty="0" smtClean="0">
                          <a:solidFill>
                            <a:schemeClr val="tx1"/>
                          </a:solidFill>
                          <a:latin typeface="Times New Roman" pitchFamily="18" charset="0"/>
                          <a:cs typeface="Times New Roman" pitchFamily="18" charset="0"/>
                        </a:rPr>
                        <a:t>ASTSUBAY</a:t>
                      </a:r>
                      <a:endParaRPr lang="tr-TR" sz="1200" dirty="0">
                        <a:solidFill>
                          <a:schemeClr val="tx1"/>
                        </a:solidFill>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r>
                        <a:rPr lang="tr-TR" sz="1200" dirty="0" smtClean="0">
                          <a:solidFill>
                            <a:schemeClr val="tx1"/>
                          </a:solidFill>
                          <a:latin typeface="Times New Roman" pitchFamily="18" charset="0"/>
                          <a:cs typeface="Times New Roman" pitchFamily="18" charset="0"/>
                        </a:rPr>
                        <a:t>16</a:t>
                      </a:r>
                      <a:endParaRPr lang="tr-TR" sz="1200" dirty="0">
                        <a:solidFill>
                          <a:schemeClr val="tx1"/>
                        </a:solidFill>
                        <a:latin typeface="Times New Roman" pitchFamily="18" charset="0"/>
                        <a:cs typeface="Times New Roman" pitchFamily="18" charset="0"/>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          10</a:t>
                      </a:r>
                      <a:endParaRPr lang="tr-TR" sz="1200" kern="1200" dirty="0">
                        <a:solidFill>
                          <a:schemeClr val="tx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4"/>
                  </a:ext>
                </a:extLst>
              </a:tr>
              <a:tr h="282007">
                <a:tc>
                  <a:txBody>
                    <a:bodyPr/>
                    <a:lstStyle/>
                    <a:p>
                      <a:r>
                        <a:rPr lang="tr-TR" sz="1200" dirty="0" smtClean="0">
                          <a:solidFill>
                            <a:schemeClr val="tx1"/>
                          </a:solidFill>
                          <a:latin typeface="Times New Roman" pitchFamily="18" charset="0"/>
                          <a:cs typeface="Times New Roman" pitchFamily="18" charset="0"/>
                        </a:rPr>
                        <a:t>UZMAN JANDARMA ÇAVUŞ</a:t>
                      </a:r>
                      <a:endParaRPr lang="tr-TR" sz="1200" dirty="0">
                        <a:solidFill>
                          <a:schemeClr val="tx1"/>
                        </a:solidFill>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r>
                        <a:rPr lang="tr-TR" sz="1200" dirty="0" smtClean="0">
                          <a:solidFill>
                            <a:schemeClr val="tx1"/>
                          </a:solidFill>
                          <a:latin typeface="Times New Roman" pitchFamily="18" charset="0"/>
                          <a:cs typeface="Times New Roman" pitchFamily="18" charset="0"/>
                        </a:rPr>
                        <a:t>7</a:t>
                      </a:r>
                      <a:endParaRPr lang="tr-TR" sz="1200" dirty="0">
                        <a:solidFill>
                          <a:schemeClr val="tx1"/>
                        </a:solidFill>
                        <a:latin typeface="Times New Roman" pitchFamily="18" charset="0"/>
                        <a:cs typeface="Times New Roman" pitchFamily="18" charset="0"/>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4</a:t>
                      </a:r>
                      <a:endParaRPr lang="tr-TR" sz="1200" kern="1200" dirty="0">
                        <a:solidFill>
                          <a:schemeClr val="tx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tr>
              <a:tr h="282007">
                <a:tc>
                  <a:txBody>
                    <a:bodyPr/>
                    <a:lstStyle/>
                    <a:p>
                      <a:r>
                        <a:rPr lang="tr-TR" sz="1200" b="1" dirty="0" smtClean="0">
                          <a:solidFill>
                            <a:schemeClr val="tx1"/>
                          </a:solidFill>
                          <a:latin typeface="Times New Roman" pitchFamily="18" charset="0"/>
                          <a:cs typeface="Times New Roman" pitchFamily="18" charset="0"/>
                        </a:rPr>
                        <a:t>RÜTBELİ  PERSONEL TOPLAMI</a:t>
                      </a:r>
                      <a:endParaRPr lang="tr-TR" sz="1200" b="1" dirty="0">
                        <a:solidFill>
                          <a:schemeClr val="tx1"/>
                        </a:solidFill>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r>
                        <a:rPr lang="tr-TR" sz="1200" dirty="0" smtClean="0">
                          <a:solidFill>
                            <a:schemeClr val="tx1"/>
                          </a:solidFill>
                          <a:latin typeface="Times New Roman" pitchFamily="18" charset="0"/>
                          <a:cs typeface="Times New Roman" pitchFamily="18" charset="0"/>
                        </a:rPr>
                        <a:t>24</a:t>
                      </a:r>
                      <a:endParaRPr lang="tr-TR" sz="1200" dirty="0">
                        <a:solidFill>
                          <a:schemeClr val="tx1"/>
                        </a:solidFill>
                        <a:latin typeface="Times New Roman" pitchFamily="18" charset="0"/>
                        <a:cs typeface="Times New Roman" pitchFamily="18" charset="0"/>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          15</a:t>
                      </a:r>
                      <a:endParaRPr lang="tr-TR" sz="1200" kern="1200" dirty="0">
                        <a:solidFill>
                          <a:schemeClr val="tx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tr>
              <a:tr h="282007">
                <a:tc>
                  <a:txBody>
                    <a:bodyPr/>
                    <a:lstStyle/>
                    <a:p>
                      <a:r>
                        <a:rPr lang="tr-TR" sz="1200" b="0" dirty="0" smtClean="0">
                          <a:solidFill>
                            <a:schemeClr val="tx1"/>
                          </a:solidFill>
                          <a:latin typeface="Times New Roman" pitchFamily="18" charset="0"/>
                          <a:cs typeface="Times New Roman" pitchFamily="18" charset="0"/>
                        </a:rPr>
                        <a:t>UZMAN ERBAŞ</a:t>
                      </a:r>
                      <a:endParaRPr lang="tr-TR" sz="1200" b="0" dirty="0">
                        <a:solidFill>
                          <a:schemeClr val="tx1"/>
                        </a:solidFill>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r>
                        <a:rPr lang="tr-TR" sz="1200" dirty="0" smtClean="0">
                          <a:solidFill>
                            <a:schemeClr val="tx1"/>
                          </a:solidFill>
                          <a:latin typeface="Times New Roman" pitchFamily="18" charset="0"/>
                          <a:cs typeface="Times New Roman" pitchFamily="18" charset="0"/>
                        </a:rPr>
                        <a:t>50</a:t>
                      </a:r>
                      <a:endParaRPr lang="tr-TR" sz="1200" dirty="0">
                        <a:solidFill>
                          <a:schemeClr val="tx1"/>
                        </a:solidFill>
                        <a:latin typeface="Times New Roman" pitchFamily="18" charset="0"/>
                        <a:cs typeface="Times New Roman" pitchFamily="18" charset="0"/>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21</a:t>
                      </a:r>
                      <a:endParaRPr lang="tr-TR" sz="1200" kern="1200" dirty="0">
                        <a:solidFill>
                          <a:schemeClr val="tx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tr>
              <a:tr h="284146">
                <a:tc>
                  <a:txBody>
                    <a:bodyPr/>
                    <a:lstStyle/>
                    <a:p>
                      <a:r>
                        <a:rPr lang="tr-TR" sz="1200" dirty="0" smtClean="0">
                          <a:solidFill>
                            <a:schemeClr val="tx1"/>
                          </a:solidFill>
                          <a:latin typeface="Times New Roman" pitchFamily="18" charset="0"/>
                          <a:cs typeface="Times New Roman" pitchFamily="18" charset="0"/>
                        </a:rPr>
                        <a:t>ER/ERBAŞ</a:t>
                      </a:r>
                      <a:endParaRPr lang="tr-TR" sz="1200" dirty="0">
                        <a:solidFill>
                          <a:schemeClr val="tx1"/>
                        </a:solidFill>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just"/>
                      <a:r>
                        <a:rPr lang="tr-TR" sz="1200" dirty="0" smtClean="0">
                          <a:solidFill>
                            <a:schemeClr val="tx1"/>
                          </a:solidFill>
                          <a:latin typeface="Times New Roman" pitchFamily="18" charset="0"/>
                          <a:cs typeface="Times New Roman" pitchFamily="18" charset="0"/>
                        </a:rPr>
                        <a:t>0</a:t>
                      </a:r>
                      <a:endParaRPr lang="tr-TR" sz="1200" dirty="0">
                        <a:solidFill>
                          <a:schemeClr val="tx1"/>
                        </a:solidFill>
                        <a:latin typeface="Times New Roman" pitchFamily="18" charset="0"/>
                        <a:cs typeface="Times New Roman" pitchFamily="18" charset="0"/>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0</a:t>
                      </a:r>
                      <a:endParaRPr lang="tr-TR" sz="1200" kern="1200" dirty="0">
                        <a:solidFill>
                          <a:schemeClr val="tx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tr>
              <a:tr h="282007">
                <a:tc>
                  <a:txBody>
                    <a:bodyPr/>
                    <a:lstStyle/>
                    <a:p>
                      <a:r>
                        <a:rPr lang="tr-TR" sz="1200" dirty="0" smtClean="0">
                          <a:solidFill>
                            <a:schemeClr val="tx1"/>
                          </a:solidFill>
                          <a:latin typeface="Times New Roman" pitchFamily="18" charset="0"/>
                          <a:cs typeface="Times New Roman" pitchFamily="18" charset="0"/>
                        </a:rPr>
                        <a:t>TOPLAM</a:t>
                      </a:r>
                      <a:endParaRPr lang="tr-TR" sz="1200" dirty="0">
                        <a:solidFill>
                          <a:srgbClr val="FF0000"/>
                        </a:solidFill>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r>
                        <a:rPr lang="tr-TR" sz="1200" dirty="0" smtClean="0">
                          <a:solidFill>
                            <a:schemeClr val="tx1"/>
                          </a:solidFill>
                          <a:latin typeface="Times New Roman" pitchFamily="18" charset="0"/>
                          <a:cs typeface="Times New Roman" pitchFamily="18" charset="0"/>
                        </a:rPr>
                        <a:t>74</a:t>
                      </a:r>
                      <a:endParaRPr lang="tr-TR" sz="1200" dirty="0">
                        <a:solidFill>
                          <a:schemeClr val="tx1"/>
                        </a:solidFill>
                        <a:latin typeface="Times New Roman" pitchFamily="18" charset="0"/>
                        <a:cs typeface="Times New Roman" pitchFamily="18" charset="0"/>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tr-TR" sz="1200" kern="1200" smtClean="0">
                          <a:solidFill>
                            <a:schemeClr val="tx1"/>
                          </a:solidFill>
                          <a:latin typeface="Times New Roman" pitchFamily="18" charset="0"/>
                          <a:ea typeface="+mn-ea"/>
                          <a:cs typeface="Times New Roman" pitchFamily="18" charset="0"/>
                        </a:rPr>
                        <a:t>36</a:t>
                      </a:r>
                      <a:endParaRPr lang="tr-TR" sz="1200" kern="1200" dirty="0">
                        <a:solidFill>
                          <a:schemeClr val="tx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tr>
              <a:tr h="1044205">
                <a:tc gridSpan="3">
                  <a:txBody>
                    <a:bodyPr/>
                    <a:lstStyle/>
                    <a:p>
                      <a:pPr algn="r"/>
                      <a:r>
                        <a:rPr lang="tr-TR" sz="1200" dirty="0" smtClean="0">
                          <a:solidFill>
                            <a:schemeClr val="tx1"/>
                          </a:solidFill>
                          <a:latin typeface="Times New Roman" pitchFamily="18" charset="0"/>
                          <a:cs typeface="Times New Roman" pitchFamily="18" charset="0"/>
                        </a:rPr>
                        <a:t>Komutanlığa</a:t>
                      </a:r>
                      <a:r>
                        <a:rPr lang="tr-TR" sz="1200" baseline="0" dirty="0" smtClean="0">
                          <a:solidFill>
                            <a:schemeClr val="tx1"/>
                          </a:solidFill>
                          <a:latin typeface="Times New Roman" pitchFamily="18" charset="0"/>
                          <a:cs typeface="Times New Roman" pitchFamily="18" charset="0"/>
                        </a:rPr>
                        <a:t> ait</a:t>
                      </a:r>
                      <a:r>
                        <a:rPr lang="tr-TR" sz="1200" dirty="0" smtClean="0">
                          <a:solidFill>
                            <a:schemeClr val="tx1"/>
                          </a:solidFill>
                          <a:latin typeface="Times New Roman" pitchFamily="18" charset="0"/>
                          <a:cs typeface="Times New Roman" pitchFamily="18" charset="0"/>
                        </a:rPr>
                        <a:t>  7</a:t>
                      </a:r>
                      <a:r>
                        <a:rPr lang="tr-TR" sz="1200" baseline="0" dirty="0" smtClean="0">
                          <a:solidFill>
                            <a:schemeClr val="tx1"/>
                          </a:solidFill>
                          <a:latin typeface="Times New Roman" pitchFamily="18" charset="0"/>
                          <a:cs typeface="Times New Roman" pitchFamily="18" charset="0"/>
                        </a:rPr>
                        <a:t> </a:t>
                      </a:r>
                      <a:r>
                        <a:rPr lang="tr-TR" sz="1200" dirty="0" smtClean="0">
                          <a:solidFill>
                            <a:schemeClr val="tx1"/>
                          </a:solidFill>
                          <a:latin typeface="Times New Roman" pitchFamily="18" charset="0"/>
                          <a:cs typeface="Times New Roman" pitchFamily="18" charset="0"/>
                        </a:rPr>
                        <a:t>araç</a:t>
                      </a:r>
                      <a:r>
                        <a:rPr lang="tr-TR" sz="1200" baseline="0" dirty="0" smtClean="0">
                          <a:solidFill>
                            <a:schemeClr val="tx1"/>
                          </a:solidFill>
                          <a:latin typeface="Times New Roman" pitchFamily="18" charset="0"/>
                          <a:cs typeface="Times New Roman" pitchFamily="18" charset="0"/>
                        </a:rPr>
                        <a:t> bulunmaktadır. Lojman bulunmamaktadır.</a:t>
                      </a:r>
                      <a:endParaRPr lang="tr-TR" sz="1200" dirty="0" smtClean="0">
                        <a:solidFill>
                          <a:schemeClr val="tx1"/>
                        </a:solidFill>
                        <a:latin typeface="Times New Roman" pitchFamily="18" charset="0"/>
                        <a:cs typeface="Times New Roman" pitchFamily="18" charset="0"/>
                      </a:endParaRPr>
                    </a:p>
                    <a:p>
                      <a:pPr algn="r"/>
                      <a:endParaRPr lang="tr-TR" sz="1200" dirty="0" smtClean="0">
                        <a:solidFill>
                          <a:schemeClr val="tx1"/>
                        </a:solidFill>
                        <a:latin typeface="Times New Roman" pitchFamily="18" charset="0"/>
                        <a:cs typeface="Times New Roman" pitchFamily="18" charset="0"/>
                      </a:endParaRPr>
                    </a:p>
                    <a:p>
                      <a:pPr algn="r"/>
                      <a:endParaRPr lang="tr-TR" sz="1200" dirty="0">
                        <a:solidFill>
                          <a:schemeClr val="tx1"/>
                        </a:solidFill>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c hMerge="1">
                  <a:txBody>
                    <a:bodyPr/>
                    <a:lstStyle/>
                    <a:p>
                      <a:endParaRPr lang="tr-TR" sz="1200" dirty="0">
                        <a:latin typeface="Times New Roman" pitchFamily="18" charset="0"/>
                        <a:cs typeface="Times New Roman" pitchFamily="18" charset="0"/>
                      </a:endParaRPr>
                    </a:p>
                  </a:txBody>
                  <a:tcPr anchor="ct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tr-TR" sz="1200" kern="1200" dirty="0">
                        <a:solidFill>
                          <a:schemeClr val="tx1"/>
                        </a:solidFill>
                        <a:latin typeface="Times New Roman" pitchFamily="18" charset="0"/>
                        <a:ea typeface="+mn-ea"/>
                        <a:cs typeface="Times New Roman" pitchFamily="18" charset="0"/>
                      </a:endParaRPr>
                    </a:p>
                  </a:txBody>
                  <a:tcPr anchor="ctr">
                    <a:lnR w="9525" cap="flat" cmpd="sng" algn="ctr">
                      <a:solidFill>
                        <a:srgbClr val="660099"/>
                      </a:solidFill>
                      <a:prstDash val="solid"/>
                      <a:round/>
                      <a:headEnd type="none" w="med" len="med"/>
                      <a:tailEnd type="none" w="med" len="med"/>
                    </a:lnR>
                  </a:tcPr>
                </a:tc>
              </a:tr>
            </a:tbl>
          </a:graphicData>
        </a:graphic>
      </p:graphicFrame>
      <p:sp>
        <p:nvSpPr>
          <p:cNvPr id="9" name="Dikdörtgen 8"/>
          <p:cNvSpPr/>
          <p:nvPr/>
        </p:nvSpPr>
        <p:spPr>
          <a:xfrm>
            <a:off x="4526456" y="4582575"/>
            <a:ext cx="4515244" cy="306000"/>
          </a:xfrm>
          <a:prstGeom prst="rect">
            <a:avLst/>
          </a:prstGeom>
          <a:solidFill>
            <a:schemeClr val="tx2"/>
          </a:solidFill>
          <a:ln w="12700" cap="flat">
            <a:noFill/>
          </a:ln>
        </p:spPr>
        <p:style>
          <a:lnRef idx="3">
            <a:schemeClr val="lt1"/>
          </a:lnRef>
          <a:fillRef idx="1">
            <a:schemeClr val="accent2"/>
          </a:fillRef>
          <a:effectRef idx="1">
            <a:schemeClr val="accent2"/>
          </a:effectRef>
          <a:fontRef idx="minor">
            <a:schemeClr val="lt1"/>
          </a:fontRef>
        </p:style>
        <p:txBody>
          <a:bodyPr wrap="square" lIns="91428" tIns="45714" rIns="91428" bIns="45714">
            <a:spAutoFit/>
          </a:bodyPr>
          <a:lstStyle/>
          <a:p>
            <a:pPr algn="ctr" defTabSz="895439">
              <a:defRPr/>
            </a:pPr>
            <a:r>
              <a:rPr lang="tr-TR" sz="1400" b="1" dirty="0" smtClean="0">
                <a:solidFill>
                  <a:schemeClr val="bg1"/>
                </a:solidFill>
              </a:rPr>
              <a:t>İLÇE JANDARMA KOMUTANLIĞI</a:t>
            </a:r>
            <a:endParaRPr lang="tr-TR" sz="1400" b="1" dirty="0">
              <a:solidFill>
                <a:schemeClr val="bg1"/>
              </a:solidFill>
            </a:endParaRPr>
          </a:p>
        </p:txBody>
      </p:sp>
      <p:grpSp>
        <p:nvGrpSpPr>
          <p:cNvPr id="2" name="Grup 20"/>
          <p:cNvGrpSpPr/>
          <p:nvPr/>
        </p:nvGrpSpPr>
        <p:grpSpPr>
          <a:xfrm>
            <a:off x="-4212" y="33230"/>
            <a:ext cx="9156637" cy="771548"/>
            <a:chOff x="-32275" y="-30306"/>
            <a:chExt cx="9143999" cy="771548"/>
          </a:xfrm>
          <a:solidFill>
            <a:srgbClr val="7030A0"/>
          </a:solidFill>
        </p:grpSpPr>
        <p:sp>
          <p:nvSpPr>
            <p:cNvPr id="22" name="133 Dikdörtgen"/>
            <p:cNvSpPr/>
            <p:nvPr/>
          </p:nvSpPr>
          <p:spPr>
            <a:xfrm>
              <a:off x="-32275" y="-30306"/>
              <a:ext cx="9143999"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latin typeface="Arial Narrow" pitchFamily="34" charset="0"/>
              </a:endParaRPr>
            </a:p>
          </p:txBody>
        </p:sp>
        <p:sp>
          <p:nvSpPr>
            <p:cNvPr id="23" name="Metin kutusu 22"/>
            <p:cNvSpPr txBox="1"/>
            <p:nvPr/>
          </p:nvSpPr>
          <p:spPr>
            <a:xfrm>
              <a:off x="5148064" y="195485"/>
              <a:ext cx="3898029" cy="400110"/>
            </a:xfrm>
            <a:prstGeom prst="rect">
              <a:avLst/>
            </a:prstGeom>
            <a:solidFill>
              <a:schemeClr val="tx2"/>
            </a:solidFill>
          </p:spPr>
          <p:txBody>
            <a:bodyPr wrap="square" rtlCol="0" anchor="ctr">
              <a:spAutoFit/>
            </a:bodyPr>
            <a:lstStyle/>
            <a:p>
              <a:pPr algn="ctr"/>
              <a:r>
                <a:rPr lang="tr-TR" sz="2000" b="1" dirty="0" smtClean="0">
                  <a:solidFill>
                    <a:schemeClr val="bg1"/>
                  </a:solidFill>
                  <a:latin typeface="+mj-lt"/>
                </a:rPr>
                <a:t>                                 EMNİYET-ASAYİŞ</a:t>
              </a:r>
              <a:endParaRPr lang="tr-TR" sz="2000" b="1" dirty="0">
                <a:solidFill>
                  <a:schemeClr val="bg1"/>
                </a:solidFill>
              </a:endParaRPr>
            </a:p>
          </p:txBody>
        </p:sp>
      </p:grpSp>
      <p:pic>
        <p:nvPicPr>
          <p:cNvPr id="11" name="Picture 2" descr="http://www.ortakoy.gov.tr/deneme/images/logo.png">
            <a:hlinkClick r:id="rId3"/>
          </p:cNvPr>
          <p:cNvPicPr>
            <a:picLocks noChangeArrowheads="1"/>
          </p:cNvPicPr>
          <p:nvPr/>
        </p:nvPicPr>
        <p:blipFill>
          <a:blip r:embed="rId4" cstate="print"/>
          <a:srcRect/>
          <a:stretch>
            <a:fillRect/>
          </a:stretch>
        </p:blipFill>
        <p:spPr bwMode="auto">
          <a:xfrm>
            <a:off x="0" y="0"/>
            <a:ext cx="763200" cy="734400"/>
          </a:xfrm>
          <a:prstGeom prst="rect">
            <a:avLst/>
          </a:prstGeom>
          <a:noFill/>
        </p:spPr>
      </p:pic>
      <p:pic>
        <p:nvPicPr>
          <p:cNvPr id="10" name="Picture 2" descr="C:\Users\Pc\Desktop\2017-10-17 Çevre yolu2\Çevre yolu2 001.jpg"/>
          <p:cNvPicPr>
            <a:picLocks noChangeAspect="1" noChangeArrowheads="1"/>
          </p:cNvPicPr>
          <p:nvPr/>
        </p:nvPicPr>
        <p:blipFill>
          <a:blip r:embed="rId5" cstate="print"/>
          <a:stretch>
            <a:fillRect/>
          </a:stretch>
        </p:blipFill>
        <p:spPr bwMode="auto">
          <a:xfrm>
            <a:off x="4500562" y="857238"/>
            <a:ext cx="4572032" cy="3643338"/>
          </a:xfrm>
          <a:prstGeom prst="rect">
            <a:avLst/>
          </a:prstGeom>
          <a:noFill/>
        </p:spPr>
      </p:pic>
    </p:spTree>
    <p:extLst>
      <p:ext uri="{BB962C8B-B14F-4D97-AF65-F5344CB8AC3E}">
        <p14:creationId xmlns="" xmlns:p14="http://schemas.microsoft.com/office/powerpoint/2010/main" val="2327105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etin kutusu 11"/>
          <p:cNvSpPr txBox="1"/>
          <p:nvPr/>
        </p:nvSpPr>
        <p:spPr>
          <a:xfrm>
            <a:off x="0" y="4963500"/>
            <a:ext cx="9144000" cy="180000"/>
          </a:xfrm>
          <a:prstGeom prst="rect">
            <a:avLst/>
          </a:prstGeom>
          <a:solidFill>
            <a:schemeClr val="tx2"/>
          </a:solidFill>
        </p:spPr>
        <p:txBody>
          <a:bodyPr wrap="square" lIns="91428" tIns="45714" rIns="91428" bIns="45714" rtlCol="0" anchor="ctr">
            <a:spAutoFit/>
          </a:bodyPr>
          <a:lstStyle/>
          <a:p>
            <a:pPr algn="ctr"/>
            <a:endParaRPr lang="tr-TR" b="1" dirty="0">
              <a:solidFill>
                <a:schemeClr val="bg1"/>
              </a:solidFill>
            </a:endParaRPr>
          </a:p>
        </p:txBody>
      </p:sp>
      <p:graphicFrame>
        <p:nvGraphicFramePr>
          <p:cNvPr id="6" name="Tablo 5"/>
          <p:cNvGraphicFramePr>
            <a:graphicFrameLocks noGrp="1"/>
          </p:cNvGraphicFramePr>
          <p:nvPr>
            <p:extLst>
              <p:ext uri="{D42A27DB-BD31-4B8C-83A1-F6EECF244321}">
                <p14:modId xmlns="" xmlns:p14="http://schemas.microsoft.com/office/powerpoint/2010/main" val="2710190046"/>
              </p:ext>
            </p:extLst>
          </p:nvPr>
        </p:nvGraphicFramePr>
        <p:xfrm>
          <a:off x="71406" y="928675"/>
          <a:ext cx="8057007" cy="3928073"/>
        </p:xfrm>
        <a:graphic>
          <a:graphicData uri="http://schemas.openxmlformats.org/drawingml/2006/table">
            <a:tbl>
              <a:tblPr bandRow="1">
                <a:tableStyleId>{21E4AEA4-8DFA-4A89-87EB-49C32662AFE0}</a:tableStyleId>
              </a:tblPr>
              <a:tblGrid>
                <a:gridCol w="1195962">
                  <a:extLst>
                    <a:ext uri="{9D8B030D-6E8A-4147-A177-3AD203B41FA5}">
                      <a16:colId xmlns:a16="http://schemas.microsoft.com/office/drawing/2014/main" xmlns="" val="20000"/>
                    </a:ext>
                  </a:extLst>
                </a:gridCol>
                <a:gridCol w="1447744"/>
                <a:gridCol w="1007126"/>
                <a:gridCol w="1070071"/>
                <a:gridCol w="1070071"/>
                <a:gridCol w="1258907"/>
                <a:gridCol w="1007126">
                  <a:extLst>
                    <a:ext uri="{9D8B030D-6E8A-4147-A177-3AD203B41FA5}">
                      <a16:colId xmlns:a16="http://schemas.microsoft.com/office/drawing/2014/main" xmlns="" val="20001"/>
                    </a:ext>
                  </a:extLst>
                </a:gridCol>
              </a:tblGrid>
              <a:tr h="262075">
                <a:tc gridSpan="7">
                  <a:txBody>
                    <a:bodyPr/>
                    <a:lstStyle/>
                    <a:p>
                      <a:pPr marL="0" algn="ctr" defTabSz="914400" rtl="0" eaLnBrk="1" latinLnBrk="0" hangingPunct="1"/>
                      <a:r>
                        <a:rPr lang="tr-TR" sz="1200" b="1" kern="1200" dirty="0" smtClean="0">
                          <a:solidFill>
                            <a:schemeClr val="dk1"/>
                          </a:solidFill>
                          <a:latin typeface="Times New Roman" pitchFamily="18" charset="0"/>
                          <a:ea typeface="+mn-ea"/>
                          <a:cs typeface="Times New Roman" pitchFamily="18" charset="0"/>
                        </a:rPr>
                        <a:t>ASAYİŞ</a:t>
                      </a:r>
                      <a:r>
                        <a:rPr lang="tr-TR" sz="1200" b="1" kern="1200" baseline="0" dirty="0" smtClean="0">
                          <a:solidFill>
                            <a:schemeClr val="dk1"/>
                          </a:solidFill>
                          <a:latin typeface="Times New Roman" pitchFamily="18" charset="0"/>
                          <a:ea typeface="+mn-ea"/>
                          <a:cs typeface="Times New Roman" pitchFamily="18" charset="0"/>
                        </a:rPr>
                        <a:t> OLAYLARI</a:t>
                      </a:r>
                      <a:endParaRPr lang="tr-TR" sz="1200" b="1" kern="1200" dirty="0">
                        <a:solidFill>
                          <a:schemeClr val="dk1"/>
                        </a:solidFill>
                        <a:latin typeface="Times New Roman" pitchFamily="18" charset="0"/>
                        <a:ea typeface="+mn-ea"/>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pPr marL="0" algn="l" defTabSz="914400" rtl="0" eaLnBrk="1" latinLnBrk="0" hangingPunct="1"/>
                      <a:endParaRPr lang="tr-TR" sz="1400" kern="1200" dirty="0">
                        <a:solidFill>
                          <a:schemeClr val="dk1"/>
                        </a:solidFill>
                        <a:latin typeface="+mn-lt"/>
                        <a:ea typeface="+mn-ea"/>
                        <a:cs typeface="+mn-cs"/>
                      </a:endParaRPr>
                    </a:p>
                  </a:txBody>
                  <a:tcPr anchor="ctr"/>
                </a:tc>
                <a:extLst>
                  <a:ext uri="{0D108BD9-81ED-4DB2-BD59-A6C34878D82A}">
                    <a16:rowId xmlns:a16="http://schemas.microsoft.com/office/drawing/2014/main" xmlns="" val="10000"/>
                  </a:ext>
                </a:extLst>
              </a:tr>
              <a:tr h="436792">
                <a:tc gridSpan="2">
                  <a:txBody>
                    <a:bodyPr/>
                    <a:lstStyle/>
                    <a:p>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hMerge="1">
                  <a:txBody>
                    <a:bodyPr/>
                    <a:lstStyle/>
                    <a:p>
                      <a:endParaRPr lang="tr-TR" sz="1200" dirty="0">
                        <a:latin typeface="Times New Roman" pitchFamily="18" charset="0"/>
                        <a:cs typeface="Times New Roman" pitchFamily="18" charset="0"/>
                      </a:endParaRPr>
                    </a:p>
                  </a:txBody>
                  <a:tcPr anchor="ctr"/>
                </a:tc>
                <a:tc>
                  <a:txBody>
                    <a:bodyPr/>
                    <a:lstStyle/>
                    <a:p>
                      <a:pPr marL="0" algn="l" defTabSz="914400" rtl="0" eaLnBrk="1" latinLnBrk="0" hangingPunct="1"/>
                      <a:r>
                        <a:rPr lang="tr-TR" sz="1200" kern="1200" dirty="0" smtClean="0">
                          <a:solidFill>
                            <a:schemeClr val="dk1"/>
                          </a:solidFill>
                          <a:latin typeface="Times New Roman" pitchFamily="18" charset="0"/>
                          <a:ea typeface="+mn-ea"/>
                          <a:cs typeface="Times New Roman" pitchFamily="18" charset="0"/>
                        </a:rPr>
                        <a:t>2017</a:t>
                      </a:r>
                      <a:endParaRPr lang="tr-TR" sz="1200" kern="1200" dirty="0">
                        <a:solidFill>
                          <a:schemeClr val="dk1"/>
                        </a:solidFill>
                        <a:latin typeface="Times New Roman" pitchFamily="18" charset="0"/>
                        <a:ea typeface="+mn-ea"/>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2018</a:t>
                      </a:r>
                    </a:p>
                  </a:txBody>
                  <a:tcPr anchor="ctr"/>
                </a:tc>
                <a:tc>
                  <a:txBody>
                    <a:bodyPr/>
                    <a:lstStyle/>
                    <a:p>
                      <a:pPr algn="ctr"/>
                      <a:r>
                        <a:rPr lang="tr-TR" sz="1200" dirty="0" smtClean="0">
                          <a:latin typeface="Times New Roman" pitchFamily="18" charset="0"/>
                          <a:cs typeface="Times New Roman" pitchFamily="18" charset="0"/>
                        </a:rPr>
                        <a:t>2019</a:t>
                      </a:r>
                    </a:p>
                  </a:txBody>
                  <a:tcPr anchor="ctr"/>
                </a:tc>
                <a:tc>
                  <a:txBody>
                    <a:bodyPr/>
                    <a:lstStyle/>
                    <a:p>
                      <a:pPr algn="ctr"/>
                      <a:r>
                        <a:rPr lang="tr-TR" sz="1200" dirty="0" smtClean="0">
                          <a:latin typeface="Times New Roman" pitchFamily="18" charset="0"/>
                          <a:cs typeface="Times New Roman" pitchFamily="18" charset="0"/>
                        </a:rPr>
                        <a:t>2018/2019</a:t>
                      </a:r>
                    </a:p>
                    <a:p>
                      <a:pPr algn="ctr"/>
                      <a:r>
                        <a:rPr lang="tr-TR" sz="1200" dirty="0" smtClean="0">
                          <a:latin typeface="Times New Roman" pitchFamily="18" charset="0"/>
                          <a:cs typeface="Times New Roman" pitchFamily="18" charset="0"/>
                        </a:rPr>
                        <a:t>+-%</a:t>
                      </a:r>
                    </a:p>
                  </a:txBody>
                  <a:tcPr anchor="ctr"/>
                </a:tc>
                <a:tc>
                  <a:txBody>
                    <a:bodyPr/>
                    <a:lstStyle/>
                    <a:p>
                      <a:pPr algn="ctr"/>
                      <a:r>
                        <a:rPr lang="tr-TR" sz="1200" dirty="0" smtClean="0">
                          <a:latin typeface="Times New Roman" pitchFamily="18" charset="0"/>
                          <a:cs typeface="Times New Roman" pitchFamily="18" charset="0"/>
                        </a:rPr>
                        <a:t>2020/6</a:t>
                      </a:r>
                    </a:p>
                  </a:txBody>
                  <a:tcPr anchor="ctr"/>
                </a:tc>
                <a:extLst>
                  <a:ext uri="{0D108BD9-81ED-4DB2-BD59-A6C34878D82A}">
                    <a16:rowId xmlns:a16="http://schemas.microsoft.com/office/drawing/2014/main" xmlns="" val="10001"/>
                  </a:ext>
                </a:extLst>
              </a:tr>
              <a:tr h="262075">
                <a:tc rowSpan="2">
                  <a:txBody>
                    <a:bodyPr/>
                    <a:lstStyle/>
                    <a:p>
                      <a:pPr algn="ctr"/>
                      <a:r>
                        <a:rPr lang="tr-TR" sz="1200" dirty="0" smtClean="0">
                          <a:latin typeface="Times New Roman" pitchFamily="18" charset="0"/>
                          <a:cs typeface="Times New Roman" pitchFamily="18" charset="0"/>
                        </a:rPr>
                        <a:t>TERÖR</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ctr"/>
                      <a:r>
                        <a:rPr lang="tr-TR" sz="1200" dirty="0" smtClean="0">
                          <a:solidFill>
                            <a:schemeClr val="tx1"/>
                          </a:solidFill>
                          <a:latin typeface="Times New Roman" pitchFamily="18" charset="0"/>
                          <a:cs typeface="Times New Roman" pitchFamily="18" charset="0"/>
                        </a:rPr>
                        <a:t>JANDARMA</a:t>
                      </a:r>
                      <a:endParaRPr lang="tr-TR" sz="1200" dirty="0">
                        <a:solidFill>
                          <a:schemeClr val="tx1"/>
                        </a:solidFill>
                        <a:latin typeface="Times New Roman" pitchFamily="18" charset="0"/>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dk1"/>
                          </a:solidFill>
                          <a:latin typeface="Times New Roman" pitchFamily="18" charset="0"/>
                          <a:ea typeface="+mn-ea"/>
                          <a:cs typeface="Times New Roman" pitchFamily="18" charset="0"/>
                        </a:rPr>
                        <a:t>2</a:t>
                      </a:r>
                      <a:endParaRPr lang="tr-TR" sz="1200" kern="1200" dirty="0">
                        <a:solidFill>
                          <a:schemeClr val="dk1"/>
                        </a:solidFill>
                        <a:latin typeface="Times New Roman" pitchFamily="18" charset="0"/>
                        <a:ea typeface="+mn-ea"/>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1</a:t>
                      </a:r>
                      <a:endParaRPr lang="tr-TR" sz="1200" dirty="0">
                        <a:latin typeface="Times New Roman" pitchFamily="18" charset="0"/>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0</a:t>
                      </a:r>
                      <a:endParaRPr lang="tr-TR" sz="1200" dirty="0">
                        <a:latin typeface="Times New Roman" pitchFamily="18" charset="0"/>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-%50</a:t>
                      </a:r>
                      <a:endParaRPr lang="tr-TR" sz="1200" dirty="0">
                        <a:latin typeface="Times New Roman" pitchFamily="18" charset="0"/>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0</a:t>
                      </a:r>
                      <a:endParaRPr lang="tr-TR" sz="1200" dirty="0">
                        <a:latin typeface="Times New Roman" pitchFamily="18" charset="0"/>
                        <a:cs typeface="Times New Roman" pitchFamily="18" charset="0"/>
                      </a:endParaRPr>
                    </a:p>
                  </a:txBody>
                  <a:tcPr anchor="ctr"/>
                </a:tc>
                <a:extLst>
                  <a:ext uri="{0D108BD9-81ED-4DB2-BD59-A6C34878D82A}">
                    <a16:rowId xmlns:a16="http://schemas.microsoft.com/office/drawing/2014/main" xmlns="" val="10002"/>
                  </a:ext>
                </a:extLst>
              </a:tr>
              <a:tr h="262075">
                <a:tc vMerge="1">
                  <a:txBody>
                    <a:bodyPr/>
                    <a:lstStyle/>
                    <a:p>
                      <a:endParaRPr lang="tr-TR" sz="1200" dirty="0">
                        <a:latin typeface="Times New Roman" pitchFamily="18" charset="0"/>
                        <a:cs typeface="Times New Roman" pitchFamily="18" charset="0"/>
                      </a:endParaRPr>
                    </a:p>
                  </a:txBody>
                  <a:tcPr anchor="ctr">
                    <a:lnL w="9525" cap="flat" cmpd="sng" algn="ctr">
                      <a:solidFill>
                        <a:srgbClr val="660099"/>
                      </a:solidFill>
                      <a:prstDash val="solid"/>
                      <a:round/>
                      <a:headEnd type="none" w="med" len="med"/>
                      <a:tailEnd type="none" w="med" len="med"/>
                    </a:lnL>
                  </a:tcPr>
                </a:tc>
                <a:tc>
                  <a:txBody>
                    <a:bodyPr/>
                    <a:lstStyle/>
                    <a:p>
                      <a:pPr algn="ctr"/>
                      <a:r>
                        <a:rPr lang="tr-TR" sz="1200" dirty="0" smtClean="0">
                          <a:solidFill>
                            <a:schemeClr val="tx1"/>
                          </a:solidFill>
                          <a:latin typeface="Times New Roman" pitchFamily="18" charset="0"/>
                          <a:cs typeface="Times New Roman" pitchFamily="18" charset="0"/>
                        </a:rPr>
                        <a:t>POLİS</a:t>
                      </a:r>
                      <a:endParaRPr lang="tr-TR" sz="1200" dirty="0">
                        <a:solidFill>
                          <a:schemeClr val="tx1"/>
                        </a:solidFill>
                        <a:latin typeface="Times New Roman" pitchFamily="18" charset="0"/>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0</a:t>
                      </a:r>
                      <a:endParaRPr lang="tr-TR" sz="1200" kern="1200" dirty="0">
                        <a:solidFill>
                          <a:schemeClr val="tx1"/>
                        </a:solidFill>
                        <a:latin typeface="Times New Roman" pitchFamily="18" charset="0"/>
                        <a:ea typeface="+mn-ea"/>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0</a:t>
                      </a:r>
                      <a:endParaRPr lang="tr-TR" sz="1200" dirty="0">
                        <a:latin typeface="Times New Roman" pitchFamily="18" charset="0"/>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0</a:t>
                      </a:r>
                      <a:endParaRPr lang="tr-TR" sz="1200" dirty="0">
                        <a:latin typeface="Times New Roman" pitchFamily="18" charset="0"/>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0</a:t>
                      </a:r>
                      <a:endParaRPr lang="tr-TR" sz="1200" dirty="0">
                        <a:latin typeface="Times New Roman" pitchFamily="18" charset="0"/>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0</a:t>
                      </a:r>
                      <a:endParaRPr lang="tr-TR" sz="1200" dirty="0">
                        <a:latin typeface="Times New Roman" pitchFamily="18" charset="0"/>
                        <a:cs typeface="Times New Roman" pitchFamily="18" charset="0"/>
                      </a:endParaRPr>
                    </a:p>
                  </a:txBody>
                  <a:tcPr anchor="ctr"/>
                </a:tc>
                <a:extLst>
                  <a:ext uri="{0D108BD9-81ED-4DB2-BD59-A6C34878D82A}">
                    <a16:rowId xmlns:a16="http://schemas.microsoft.com/office/drawing/2014/main" xmlns="" val="10003"/>
                  </a:ext>
                </a:extLst>
              </a:tr>
              <a:tr h="262075">
                <a:tc rowSpan="2">
                  <a:txBody>
                    <a:bodyPr/>
                    <a:lstStyle/>
                    <a:p>
                      <a:pPr algn="ctr"/>
                      <a:r>
                        <a:rPr lang="tr-TR" sz="1200" dirty="0" smtClean="0">
                          <a:latin typeface="Times New Roman" pitchFamily="18" charset="0"/>
                          <a:cs typeface="Times New Roman" pitchFamily="18" charset="0"/>
                        </a:rPr>
                        <a:t>TOPLUMSAL</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ctr"/>
                      <a:r>
                        <a:rPr lang="tr-TR" sz="1200" dirty="0" smtClean="0">
                          <a:solidFill>
                            <a:schemeClr val="tx1"/>
                          </a:solidFill>
                          <a:latin typeface="Times New Roman" pitchFamily="18" charset="0"/>
                          <a:cs typeface="Times New Roman" pitchFamily="18" charset="0"/>
                        </a:rPr>
                        <a:t>JANDARMA</a:t>
                      </a:r>
                      <a:endParaRPr lang="tr-TR" sz="1200" dirty="0">
                        <a:solidFill>
                          <a:schemeClr val="tx1"/>
                        </a:solidFill>
                        <a:latin typeface="Times New Roman" pitchFamily="18" charset="0"/>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0</a:t>
                      </a:r>
                      <a:endParaRPr lang="tr-TR" sz="1200" kern="1200" dirty="0">
                        <a:solidFill>
                          <a:schemeClr val="tx1"/>
                        </a:solidFill>
                        <a:latin typeface="Times New Roman" pitchFamily="18" charset="0"/>
                        <a:ea typeface="+mn-ea"/>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0</a:t>
                      </a:r>
                      <a:endParaRPr lang="tr-TR" sz="1200" dirty="0">
                        <a:latin typeface="Times New Roman" pitchFamily="18" charset="0"/>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0</a:t>
                      </a:r>
                      <a:endParaRPr lang="tr-TR" sz="1200" dirty="0">
                        <a:latin typeface="Times New Roman" pitchFamily="18" charset="0"/>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0</a:t>
                      </a:r>
                      <a:endParaRPr lang="tr-TR" sz="1200" dirty="0">
                        <a:latin typeface="Times New Roman" pitchFamily="18" charset="0"/>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0</a:t>
                      </a:r>
                      <a:endParaRPr lang="tr-TR" sz="1200" dirty="0">
                        <a:latin typeface="Times New Roman" pitchFamily="18" charset="0"/>
                        <a:cs typeface="Times New Roman" pitchFamily="18" charset="0"/>
                      </a:endParaRPr>
                    </a:p>
                  </a:txBody>
                  <a:tcPr anchor="ctr"/>
                </a:tc>
              </a:tr>
              <a:tr h="351629">
                <a:tc vMerge="1">
                  <a:txBody>
                    <a:bodyPr/>
                    <a:lstStyle/>
                    <a:p>
                      <a:endParaRPr lang="tr-TR" sz="1200" dirty="0">
                        <a:latin typeface="Times New Roman" pitchFamily="18" charset="0"/>
                        <a:cs typeface="Times New Roman" pitchFamily="18" charset="0"/>
                      </a:endParaRPr>
                    </a:p>
                  </a:txBody>
                  <a:tcPr anchor="ctr">
                    <a:lnL w="9525" cap="flat" cmpd="sng" algn="ctr">
                      <a:solidFill>
                        <a:srgbClr val="660099"/>
                      </a:solidFill>
                      <a:prstDash val="solid"/>
                      <a:round/>
                      <a:headEnd type="none" w="med" len="med"/>
                      <a:tailEnd type="none" w="med" len="med"/>
                    </a:lnL>
                  </a:tcPr>
                </a:tc>
                <a:tc>
                  <a:txBody>
                    <a:bodyPr/>
                    <a:lstStyle/>
                    <a:p>
                      <a:pPr algn="ctr"/>
                      <a:r>
                        <a:rPr lang="tr-TR" sz="1200" dirty="0" smtClean="0">
                          <a:latin typeface="Times New Roman" pitchFamily="18" charset="0"/>
                          <a:cs typeface="Times New Roman" pitchFamily="18" charset="0"/>
                        </a:rPr>
                        <a:t>POLİS</a:t>
                      </a:r>
                      <a:endParaRPr lang="tr-TR" sz="1200" dirty="0">
                        <a:latin typeface="Times New Roman" pitchFamily="18" charset="0"/>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0</a:t>
                      </a:r>
                      <a:endParaRPr lang="tr-TR" sz="1200" kern="1200" dirty="0">
                        <a:solidFill>
                          <a:schemeClr val="tx1"/>
                        </a:solidFill>
                        <a:latin typeface="Times New Roman" pitchFamily="18" charset="0"/>
                        <a:ea typeface="+mn-ea"/>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0</a:t>
                      </a:r>
                      <a:endParaRPr lang="tr-TR" sz="1200" dirty="0">
                        <a:latin typeface="Times New Roman" pitchFamily="18" charset="0"/>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0</a:t>
                      </a:r>
                      <a:endParaRPr lang="tr-TR" sz="1200" dirty="0">
                        <a:latin typeface="Times New Roman" pitchFamily="18" charset="0"/>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0</a:t>
                      </a:r>
                      <a:endParaRPr lang="tr-TR" sz="1200" dirty="0">
                        <a:latin typeface="Times New Roman" pitchFamily="18" charset="0"/>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0</a:t>
                      </a:r>
                      <a:endParaRPr lang="tr-TR" sz="1200" dirty="0">
                        <a:latin typeface="Times New Roman" pitchFamily="18" charset="0"/>
                        <a:cs typeface="Times New Roman" pitchFamily="18" charset="0"/>
                      </a:endParaRPr>
                    </a:p>
                  </a:txBody>
                  <a:tcPr anchor="ctr"/>
                </a:tc>
              </a:tr>
              <a:tr h="262075">
                <a:tc rowSpan="2">
                  <a:txBody>
                    <a:bodyPr/>
                    <a:lstStyle/>
                    <a:p>
                      <a:pPr algn="ctr"/>
                      <a:r>
                        <a:rPr lang="tr-TR" sz="1200" dirty="0" smtClean="0">
                          <a:latin typeface="Times New Roman" pitchFamily="18" charset="0"/>
                          <a:cs typeface="Times New Roman" pitchFamily="18" charset="0"/>
                        </a:rPr>
                        <a:t>KAÇAKCILIK</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ctr"/>
                      <a:r>
                        <a:rPr lang="tr-TR" sz="1200" dirty="0" smtClean="0">
                          <a:latin typeface="Times New Roman" pitchFamily="18" charset="0"/>
                          <a:cs typeface="Times New Roman" pitchFamily="18" charset="0"/>
                        </a:rPr>
                        <a:t>JANDARMA</a:t>
                      </a:r>
                      <a:endParaRPr lang="tr-TR" sz="1200" dirty="0">
                        <a:latin typeface="Times New Roman" pitchFamily="18" charset="0"/>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17</a:t>
                      </a:r>
                      <a:endParaRPr lang="tr-TR" sz="1200" kern="1200" dirty="0">
                        <a:solidFill>
                          <a:schemeClr val="tx1"/>
                        </a:solidFill>
                        <a:latin typeface="Times New Roman" pitchFamily="18" charset="0"/>
                        <a:ea typeface="+mn-ea"/>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13</a:t>
                      </a:r>
                      <a:endParaRPr lang="tr-TR" sz="1200" dirty="0">
                        <a:latin typeface="Times New Roman" pitchFamily="18" charset="0"/>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9</a:t>
                      </a:r>
                      <a:endParaRPr lang="tr-TR" sz="1200" dirty="0">
                        <a:latin typeface="Times New Roman" pitchFamily="18" charset="0"/>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-%30,76</a:t>
                      </a:r>
                      <a:endParaRPr lang="tr-TR" sz="1200" dirty="0">
                        <a:latin typeface="Times New Roman" pitchFamily="18" charset="0"/>
                        <a:cs typeface="Times New Roman" pitchFamily="18" charset="0"/>
                      </a:endParaRPr>
                    </a:p>
                  </a:txBody>
                  <a:tcPr anchor="ctr"/>
                </a:tc>
                <a:tc>
                  <a:txBody>
                    <a:bodyPr/>
                    <a:lstStyle/>
                    <a:p>
                      <a:pPr algn="ctr"/>
                      <a:r>
                        <a:rPr lang="tr-TR" sz="1200" dirty="0" smtClean="0">
                          <a:solidFill>
                            <a:schemeClr val="tx1"/>
                          </a:solidFill>
                          <a:latin typeface="Times New Roman" pitchFamily="18" charset="0"/>
                          <a:cs typeface="Times New Roman" pitchFamily="18" charset="0"/>
                        </a:rPr>
                        <a:t>2</a:t>
                      </a:r>
                      <a:endParaRPr lang="tr-TR" sz="1200" dirty="0">
                        <a:solidFill>
                          <a:schemeClr val="tx1"/>
                        </a:solidFill>
                        <a:latin typeface="Times New Roman" pitchFamily="18" charset="0"/>
                        <a:cs typeface="Times New Roman" pitchFamily="18" charset="0"/>
                      </a:endParaRPr>
                    </a:p>
                  </a:txBody>
                  <a:tcPr anchor="ctr"/>
                </a:tc>
              </a:tr>
              <a:tr h="379487">
                <a:tc vMerge="1">
                  <a:txBody>
                    <a:bodyPr/>
                    <a:lstStyle/>
                    <a:p>
                      <a:endParaRPr lang="tr-TR" sz="1200" dirty="0">
                        <a:latin typeface="Times New Roman" pitchFamily="18" charset="0"/>
                        <a:cs typeface="Times New Roman" pitchFamily="18" charset="0"/>
                      </a:endParaRPr>
                    </a:p>
                  </a:txBody>
                  <a:tcPr anchor="ctr">
                    <a:lnL w="9525" cap="flat" cmpd="sng" algn="ctr">
                      <a:solidFill>
                        <a:srgbClr val="660099"/>
                      </a:solidFill>
                      <a:prstDash val="solid"/>
                      <a:round/>
                      <a:headEnd type="none" w="med" len="med"/>
                      <a:tailEnd type="none" w="med" len="med"/>
                    </a:lnL>
                  </a:tcPr>
                </a:tc>
                <a:tc>
                  <a:txBody>
                    <a:bodyPr/>
                    <a:lstStyle/>
                    <a:p>
                      <a:pPr algn="ctr"/>
                      <a:r>
                        <a:rPr lang="tr-TR" sz="1200" dirty="0" smtClean="0">
                          <a:latin typeface="Times New Roman" pitchFamily="18" charset="0"/>
                          <a:cs typeface="Times New Roman" pitchFamily="18" charset="0"/>
                        </a:rPr>
                        <a:t>POLİS</a:t>
                      </a:r>
                      <a:endParaRPr lang="tr-TR" sz="1200" dirty="0">
                        <a:latin typeface="Times New Roman" pitchFamily="18" charset="0"/>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39</a:t>
                      </a:r>
                      <a:endParaRPr lang="tr-TR" sz="1200" kern="1200" dirty="0">
                        <a:solidFill>
                          <a:schemeClr val="tx1"/>
                        </a:solidFill>
                        <a:latin typeface="Times New Roman" pitchFamily="18" charset="0"/>
                        <a:ea typeface="+mn-ea"/>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2</a:t>
                      </a:r>
                      <a:endParaRPr lang="tr-TR" sz="1200" dirty="0">
                        <a:latin typeface="Times New Roman" pitchFamily="18" charset="0"/>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5</a:t>
                      </a:r>
                      <a:endParaRPr lang="tr-TR" sz="1200" dirty="0">
                        <a:latin typeface="Times New Roman" pitchFamily="18" charset="0"/>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+%60</a:t>
                      </a:r>
                      <a:endParaRPr lang="tr-TR" sz="1200" dirty="0">
                        <a:latin typeface="Times New Roman" pitchFamily="18" charset="0"/>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1</a:t>
                      </a:r>
                      <a:endParaRPr lang="tr-TR" sz="1200" dirty="0">
                        <a:latin typeface="Times New Roman" pitchFamily="18" charset="0"/>
                        <a:cs typeface="Times New Roman" pitchFamily="18" charset="0"/>
                      </a:endParaRPr>
                    </a:p>
                  </a:txBody>
                  <a:tcPr anchor="ctr"/>
                </a:tc>
              </a:tr>
              <a:tr h="262075">
                <a:tc rowSpan="2">
                  <a:txBody>
                    <a:bodyPr/>
                    <a:lstStyle/>
                    <a:p>
                      <a:pPr algn="ctr"/>
                      <a:r>
                        <a:rPr lang="tr-TR" sz="1200" dirty="0" smtClean="0">
                          <a:latin typeface="Times New Roman" pitchFamily="18" charset="0"/>
                          <a:cs typeface="Times New Roman" pitchFamily="18" charset="0"/>
                        </a:rPr>
                        <a:t>ASAYİŞ</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ctr"/>
                      <a:r>
                        <a:rPr lang="tr-TR" sz="1200" dirty="0" smtClean="0">
                          <a:solidFill>
                            <a:schemeClr val="tx1"/>
                          </a:solidFill>
                          <a:latin typeface="Times New Roman" pitchFamily="18" charset="0"/>
                          <a:cs typeface="Times New Roman" pitchFamily="18" charset="0"/>
                        </a:rPr>
                        <a:t>JANDARMA</a:t>
                      </a:r>
                      <a:endParaRPr lang="tr-TR" sz="1200" dirty="0">
                        <a:solidFill>
                          <a:schemeClr val="tx1"/>
                        </a:solidFill>
                        <a:latin typeface="Times New Roman" pitchFamily="18" charset="0"/>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222</a:t>
                      </a:r>
                      <a:endParaRPr lang="tr-TR" sz="1200" kern="1200" dirty="0">
                        <a:solidFill>
                          <a:schemeClr val="tx1"/>
                        </a:solidFill>
                        <a:latin typeface="Times New Roman" pitchFamily="18" charset="0"/>
                        <a:ea typeface="+mn-ea"/>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306</a:t>
                      </a:r>
                      <a:endParaRPr lang="tr-TR" sz="1200" dirty="0">
                        <a:latin typeface="Times New Roman" pitchFamily="18" charset="0"/>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411</a:t>
                      </a:r>
                      <a:endParaRPr lang="tr-TR" sz="1200" dirty="0">
                        <a:latin typeface="Times New Roman" pitchFamily="18" charset="0"/>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+%27,45</a:t>
                      </a:r>
                      <a:endParaRPr lang="tr-TR" sz="1200" dirty="0">
                        <a:latin typeface="Times New Roman" pitchFamily="18" charset="0"/>
                        <a:cs typeface="Times New Roman" pitchFamily="18" charset="0"/>
                      </a:endParaRPr>
                    </a:p>
                  </a:txBody>
                  <a:tcPr anchor="ctr"/>
                </a:tc>
                <a:tc>
                  <a:txBody>
                    <a:bodyPr/>
                    <a:lstStyle/>
                    <a:p>
                      <a:pPr algn="ctr"/>
                      <a:r>
                        <a:rPr lang="tr-TR" sz="1200" dirty="0" smtClean="0">
                          <a:solidFill>
                            <a:schemeClr val="tx1"/>
                          </a:solidFill>
                          <a:latin typeface="Times New Roman" pitchFamily="18" charset="0"/>
                          <a:cs typeface="Times New Roman" pitchFamily="18" charset="0"/>
                        </a:rPr>
                        <a:t>201</a:t>
                      </a:r>
                      <a:endParaRPr lang="tr-TR" sz="1200" dirty="0">
                        <a:solidFill>
                          <a:schemeClr val="tx1"/>
                        </a:solidFill>
                        <a:latin typeface="Times New Roman" pitchFamily="18" charset="0"/>
                        <a:cs typeface="Times New Roman" pitchFamily="18" charset="0"/>
                      </a:endParaRPr>
                    </a:p>
                  </a:txBody>
                  <a:tcPr anchor="ctr"/>
                </a:tc>
              </a:tr>
              <a:tr h="356172">
                <a:tc vMerge="1">
                  <a:txBody>
                    <a:bodyPr/>
                    <a:lstStyle/>
                    <a:p>
                      <a:endParaRPr lang="tr-TR" sz="1200" dirty="0">
                        <a:latin typeface="Times New Roman" pitchFamily="18" charset="0"/>
                        <a:cs typeface="Times New Roman" pitchFamily="18" charset="0"/>
                      </a:endParaRPr>
                    </a:p>
                  </a:txBody>
                  <a:tcPr anchor="ctr">
                    <a:lnL w="9525" cap="flat" cmpd="sng" algn="ctr">
                      <a:solidFill>
                        <a:srgbClr val="660099"/>
                      </a:solidFill>
                      <a:prstDash val="solid"/>
                      <a:round/>
                      <a:headEnd type="none" w="med" len="med"/>
                      <a:tailEnd type="none" w="med" len="med"/>
                    </a:lnL>
                  </a:tcPr>
                </a:tc>
                <a:tc>
                  <a:txBody>
                    <a:bodyPr/>
                    <a:lstStyle/>
                    <a:p>
                      <a:pPr algn="ctr"/>
                      <a:r>
                        <a:rPr lang="tr-TR" sz="1200" dirty="0" smtClean="0">
                          <a:latin typeface="Times New Roman" pitchFamily="18" charset="0"/>
                          <a:cs typeface="Times New Roman" pitchFamily="18" charset="0"/>
                        </a:rPr>
                        <a:t>POLİS</a:t>
                      </a:r>
                      <a:endParaRPr lang="tr-TR" sz="1200" dirty="0">
                        <a:latin typeface="Times New Roman" pitchFamily="18" charset="0"/>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509</a:t>
                      </a:r>
                      <a:endParaRPr lang="tr-TR" sz="1200" kern="1200" dirty="0">
                        <a:solidFill>
                          <a:schemeClr val="tx1"/>
                        </a:solidFill>
                        <a:latin typeface="Times New Roman" pitchFamily="18" charset="0"/>
                        <a:ea typeface="+mn-ea"/>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496</a:t>
                      </a:r>
                      <a:endParaRPr lang="tr-TR" sz="1200" dirty="0">
                        <a:latin typeface="Times New Roman" pitchFamily="18" charset="0"/>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500</a:t>
                      </a:r>
                      <a:endParaRPr lang="tr-TR" sz="1200" dirty="0">
                        <a:latin typeface="Times New Roman" pitchFamily="18" charset="0"/>
                        <a:cs typeface="Times New Roman" pitchFamily="18" charset="0"/>
                      </a:endParaRPr>
                    </a:p>
                  </a:txBody>
                  <a:tcPr anchor="ctr"/>
                </a:tc>
                <a:tc>
                  <a:txBody>
                    <a:bodyPr/>
                    <a:lstStyle/>
                    <a:p>
                      <a:pPr algn="ctr"/>
                      <a:r>
                        <a:rPr lang="tr-TR" sz="1200" dirty="0" smtClean="0">
                          <a:solidFill>
                            <a:schemeClr val="tx1"/>
                          </a:solidFill>
                          <a:latin typeface="Times New Roman" pitchFamily="18" charset="0"/>
                          <a:cs typeface="Times New Roman" pitchFamily="18" charset="0"/>
                        </a:rPr>
                        <a:t>+%0,8</a:t>
                      </a:r>
                      <a:endParaRPr lang="tr-TR" sz="1200" dirty="0">
                        <a:solidFill>
                          <a:schemeClr val="tx1"/>
                        </a:solidFill>
                        <a:latin typeface="Times New Roman" pitchFamily="18" charset="0"/>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181</a:t>
                      </a:r>
                      <a:endParaRPr lang="tr-TR" sz="1200" dirty="0">
                        <a:latin typeface="Times New Roman" pitchFamily="18" charset="0"/>
                        <a:cs typeface="Times New Roman" pitchFamily="18" charset="0"/>
                      </a:endParaRPr>
                    </a:p>
                  </a:txBody>
                  <a:tcPr anchor="ctr"/>
                </a:tc>
                <a:extLst>
                  <a:ext uri="{0D108BD9-81ED-4DB2-BD59-A6C34878D82A}">
                    <a16:rowId xmlns:a16="http://schemas.microsoft.com/office/drawing/2014/main" xmlns="" val="10004"/>
                  </a:ext>
                </a:extLst>
              </a:tr>
              <a:tr h="381493">
                <a:tc rowSpan="2">
                  <a:txBody>
                    <a:bodyPr/>
                    <a:lstStyle/>
                    <a:p>
                      <a:pPr algn="ctr"/>
                      <a:r>
                        <a:rPr lang="tr-TR" sz="1200" dirty="0" smtClean="0">
                          <a:latin typeface="Times New Roman" pitchFamily="18" charset="0"/>
                          <a:cs typeface="Times New Roman" pitchFamily="18" charset="0"/>
                        </a:rPr>
                        <a:t>FAİLİ MEÇHUL OLAYLAR</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ctr"/>
                      <a:r>
                        <a:rPr lang="tr-TR" sz="1200" dirty="0" smtClean="0">
                          <a:solidFill>
                            <a:schemeClr val="tx1"/>
                          </a:solidFill>
                          <a:latin typeface="Times New Roman" pitchFamily="18" charset="0"/>
                          <a:cs typeface="Times New Roman" pitchFamily="18" charset="0"/>
                        </a:rPr>
                        <a:t>JANDARMA</a:t>
                      </a:r>
                      <a:endParaRPr lang="tr-TR" sz="1200" dirty="0">
                        <a:solidFill>
                          <a:schemeClr val="tx1"/>
                        </a:solidFill>
                        <a:latin typeface="Times New Roman" pitchFamily="18" charset="0"/>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3</a:t>
                      </a:r>
                      <a:endParaRPr lang="tr-TR" sz="1200" kern="1200" dirty="0">
                        <a:solidFill>
                          <a:schemeClr val="tx1"/>
                        </a:solidFill>
                        <a:latin typeface="Times New Roman" pitchFamily="18" charset="0"/>
                        <a:ea typeface="+mn-ea"/>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6</a:t>
                      </a:r>
                      <a:endParaRPr lang="tr-TR" sz="1200" dirty="0">
                        <a:latin typeface="Times New Roman" pitchFamily="18" charset="0"/>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4</a:t>
                      </a:r>
                      <a:endParaRPr lang="tr-TR" sz="1200" dirty="0">
                        <a:latin typeface="Times New Roman" pitchFamily="18" charset="0"/>
                        <a:cs typeface="Times New Roman" pitchFamily="18" charset="0"/>
                      </a:endParaRPr>
                    </a:p>
                  </a:txBody>
                  <a:tcPr anchor="ctr"/>
                </a:tc>
                <a:tc>
                  <a:txBody>
                    <a:bodyPr/>
                    <a:lstStyle/>
                    <a:p>
                      <a:pPr algn="ctr"/>
                      <a:r>
                        <a:rPr lang="tr-TR" sz="1200" dirty="0" smtClean="0">
                          <a:solidFill>
                            <a:schemeClr val="tx1"/>
                          </a:solidFill>
                          <a:latin typeface="Times New Roman" pitchFamily="18" charset="0"/>
                          <a:cs typeface="Times New Roman" pitchFamily="18" charset="0"/>
                        </a:rPr>
                        <a:t>-%33,33</a:t>
                      </a:r>
                      <a:endParaRPr lang="tr-TR" sz="1200" dirty="0">
                        <a:solidFill>
                          <a:schemeClr val="tx1"/>
                        </a:solidFill>
                        <a:latin typeface="Times New Roman" pitchFamily="18" charset="0"/>
                        <a:cs typeface="Times New Roman" pitchFamily="18" charset="0"/>
                      </a:endParaRPr>
                    </a:p>
                  </a:txBody>
                  <a:tcPr anchor="ctr"/>
                </a:tc>
                <a:tc>
                  <a:txBody>
                    <a:bodyPr/>
                    <a:lstStyle/>
                    <a:p>
                      <a:pPr algn="ctr"/>
                      <a:r>
                        <a:rPr lang="tr-TR" sz="1200" dirty="0" smtClean="0">
                          <a:solidFill>
                            <a:schemeClr val="tx1"/>
                          </a:solidFill>
                          <a:latin typeface="Times New Roman" pitchFamily="18" charset="0"/>
                          <a:cs typeface="Times New Roman" pitchFamily="18" charset="0"/>
                        </a:rPr>
                        <a:t>4</a:t>
                      </a:r>
                      <a:endParaRPr lang="tr-TR" sz="1200" dirty="0">
                        <a:solidFill>
                          <a:schemeClr val="tx1"/>
                        </a:solidFill>
                        <a:latin typeface="Times New Roman" pitchFamily="18" charset="0"/>
                        <a:cs typeface="Times New Roman" pitchFamily="18" charset="0"/>
                      </a:endParaRPr>
                    </a:p>
                  </a:txBody>
                  <a:tcPr anchor="ctr"/>
                </a:tc>
              </a:tr>
              <a:tr h="356172">
                <a:tc vMerge="1">
                  <a:txBody>
                    <a:bodyPr/>
                    <a:lstStyle/>
                    <a:p>
                      <a:pPr algn="ct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ctr"/>
                      <a:r>
                        <a:rPr lang="tr-TR" sz="1200" dirty="0" smtClean="0">
                          <a:latin typeface="Times New Roman" pitchFamily="18" charset="0"/>
                          <a:cs typeface="Times New Roman" pitchFamily="18" charset="0"/>
                        </a:rPr>
                        <a:t>POLİS</a:t>
                      </a:r>
                      <a:endParaRPr lang="tr-TR" sz="1200" dirty="0">
                        <a:latin typeface="Times New Roman" pitchFamily="18" charset="0"/>
                        <a:cs typeface="Times New Roman"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42</a:t>
                      </a:r>
                      <a:endParaRPr lang="tr-TR" sz="1200" kern="1200" dirty="0">
                        <a:solidFill>
                          <a:schemeClr val="tx1"/>
                        </a:solidFill>
                        <a:latin typeface="Times New Roman" pitchFamily="18" charset="0"/>
                        <a:ea typeface="+mn-ea"/>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37</a:t>
                      </a:r>
                      <a:endParaRPr lang="tr-TR" sz="1200" dirty="0">
                        <a:latin typeface="Times New Roman" pitchFamily="18" charset="0"/>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15</a:t>
                      </a:r>
                      <a:endParaRPr lang="tr-TR" sz="1200" dirty="0">
                        <a:latin typeface="Times New Roman" pitchFamily="18" charset="0"/>
                        <a:cs typeface="Times New Roman" pitchFamily="18" charset="0"/>
                      </a:endParaRPr>
                    </a:p>
                  </a:txBody>
                  <a:tcPr anchor="ctr"/>
                </a:tc>
                <a:tc>
                  <a:txBody>
                    <a:bodyPr/>
                    <a:lstStyle/>
                    <a:p>
                      <a:pPr algn="ctr"/>
                      <a:r>
                        <a:rPr lang="tr-TR" sz="1200" dirty="0" smtClean="0">
                          <a:solidFill>
                            <a:schemeClr val="tx1"/>
                          </a:solidFill>
                          <a:latin typeface="Times New Roman" pitchFamily="18" charset="0"/>
                          <a:cs typeface="Times New Roman" pitchFamily="18" charset="0"/>
                        </a:rPr>
                        <a:t>-%59,46</a:t>
                      </a:r>
                      <a:endParaRPr lang="tr-TR" sz="1200" dirty="0">
                        <a:solidFill>
                          <a:schemeClr val="tx1"/>
                        </a:solidFill>
                        <a:latin typeface="Times New Roman" pitchFamily="18" charset="0"/>
                        <a:cs typeface="Times New Roman" pitchFamily="18" charset="0"/>
                      </a:endParaRPr>
                    </a:p>
                  </a:txBody>
                  <a:tcPr anchor="ctr"/>
                </a:tc>
                <a:tc>
                  <a:txBody>
                    <a:bodyPr/>
                    <a:lstStyle/>
                    <a:p>
                      <a:pPr algn="ctr"/>
                      <a:r>
                        <a:rPr lang="tr-TR" sz="1200" dirty="0" smtClean="0">
                          <a:latin typeface="Times New Roman" pitchFamily="18" charset="0"/>
                          <a:cs typeface="Times New Roman" pitchFamily="18" charset="0"/>
                        </a:rPr>
                        <a:t>5</a:t>
                      </a:r>
                      <a:endParaRPr lang="tr-TR" sz="1200" dirty="0">
                        <a:solidFill>
                          <a:srgbClr val="FF0000"/>
                        </a:solidFill>
                        <a:latin typeface="Times New Roman" pitchFamily="18" charset="0"/>
                        <a:cs typeface="Times New Roman" pitchFamily="18" charset="0"/>
                      </a:endParaRPr>
                    </a:p>
                  </a:txBody>
                  <a:tcPr anchor="ctr"/>
                </a:tc>
              </a:tr>
            </a:tbl>
          </a:graphicData>
        </a:graphic>
      </p:graphicFrame>
      <p:grpSp>
        <p:nvGrpSpPr>
          <p:cNvPr id="2" name="Grup 20"/>
          <p:cNvGrpSpPr/>
          <p:nvPr/>
        </p:nvGrpSpPr>
        <p:grpSpPr>
          <a:xfrm>
            <a:off x="-4212" y="33230"/>
            <a:ext cx="9156637" cy="771548"/>
            <a:chOff x="-32275" y="-30306"/>
            <a:chExt cx="9143999" cy="771548"/>
          </a:xfrm>
          <a:solidFill>
            <a:srgbClr val="7030A0"/>
          </a:solidFill>
        </p:grpSpPr>
        <p:sp>
          <p:nvSpPr>
            <p:cNvPr id="22" name="133 Dikdörtgen"/>
            <p:cNvSpPr/>
            <p:nvPr/>
          </p:nvSpPr>
          <p:spPr>
            <a:xfrm>
              <a:off x="-32275" y="-30306"/>
              <a:ext cx="9143999"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latin typeface="Arial Narrow" pitchFamily="34" charset="0"/>
              </a:endParaRPr>
            </a:p>
          </p:txBody>
        </p:sp>
        <p:sp>
          <p:nvSpPr>
            <p:cNvPr id="23" name="Metin kutusu 22"/>
            <p:cNvSpPr txBox="1"/>
            <p:nvPr/>
          </p:nvSpPr>
          <p:spPr>
            <a:xfrm>
              <a:off x="5148064" y="195485"/>
              <a:ext cx="3898029" cy="400110"/>
            </a:xfrm>
            <a:prstGeom prst="rect">
              <a:avLst/>
            </a:prstGeom>
            <a:solidFill>
              <a:schemeClr val="tx2"/>
            </a:solidFill>
          </p:spPr>
          <p:txBody>
            <a:bodyPr wrap="square" rtlCol="0" anchor="ctr">
              <a:spAutoFit/>
            </a:bodyPr>
            <a:lstStyle/>
            <a:p>
              <a:pPr algn="ctr"/>
              <a:r>
                <a:rPr lang="tr-TR" sz="2000" b="1" dirty="0" smtClean="0">
                  <a:solidFill>
                    <a:schemeClr val="bg1"/>
                  </a:solidFill>
                  <a:latin typeface="+mj-lt"/>
                </a:rPr>
                <a:t>                                 ASAYİŞ OLAYLARI</a:t>
              </a:r>
              <a:endParaRPr lang="tr-TR" sz="2000" b="1" dirty="0">
                <a:solidFill>
                  <a:schemeClr val="bg1"/>
                </a:solidFill>
              </a:endParaRPr>
            </a:p>
          </p:txBody>
        </p:sp>
      </p:grpSp>
      <p:pic>
        <p:nvPicPr>
          <p:cNvPr id="11" name="Picture 2" descr="http://www.ortakoy.gov.tr/deneme/images/logo.png">
            <a:hlinkClick r:id="rId3"/>
          </p:cNvPr>
          <p:cNvPicPr>
            <a:picLocks noChangeArrowheads="1"/>
          </p:cNvPicPr>
          <p:nvPr/>
        </p:nvPicPr>
        <p:blipFill>
          <a:blip r:embed="rId4"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2327105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0" y="4963500"/>
            <a:ext cx="9144000" cy="180000"/>
          </a:xfrm>
          <a:prstGeom prst="rect">
            <a:avLst/>
          </a:prstGeom>
          <a:solidFill>
            <a:schemeClr val="tx2"/>
          </a:solidFill>
        </p:spPr>
        <p:txBody>
          <a:bodyPr wrap="square" lIns="91428" tIns="45714" rIns="91428" bIns="45714" rtlCol="0" anchor="ctr">
            <a:spAutoFit/>
          </a:bodyPr>
          <a:lstStyle/>
          <a:p>
            <a:pPr algn="ctr"/>
            <a:endParaRPr lang="tr-TR" b="1" dirty="0">
              <a:solidFill>
                <a:prstClr val="white"/>
              </a:solidFill>
            </a:endParaRPr>
          </a:p>
        </p:txBody>
      </p:sp>
      <p:grpSp>
        <p:nvGrpSpPr>
          <p:cNvPr id="5" name="Grup 4"/>
          <p:cNvGrpSpPr/>
          <p:nvPr/>
        </p:nvGrpSpPr>
        <p:grpSpPr>
          <a:xfrm>
            <a:off x="0" y="0"/>
            <a:ext cx="9144000" cy="771548"/>
            <a:chOff x="23878" y="-15305"/>
            <a:chExt cx="9083851" cy="771548"/>
          </a:xfrm>
          <a:solidFill>
            <a:srgbClr val="7030A0"/>
          </a:solidFill>
        </p:grpSpPr>
        <p:sp>
          <p:nvSpPr>
            <p:cNvPr id="6" name="133 Dikdörtgen"/>
            <p:cNvSpPr/>
            <p:nvPr/>
          </p:nvSpPr>
          <p:spPr>
            <a:xfrm>
              <a:off x="23878" y="-15305"/>
              <a:ext cx="9083851"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solidFill>
                  <a:prstClr val="white"/>
                </a:solidFill>
                <a:latin typeface="Arial Narrow" pitchFamily="34" charset="0"/>
              </a:endParaRPr>
            </a:p>
          </p:txBody>
        </p:sp>
        <p:sp>
          <p:nvSpPr>
            <p:cNvPr id="7" name="Metin kutusu 6"/>
            <p:cNvSpPr txBox="1"/>
            <p:nvPr/>
          </p:nvSpPr>
          <p:spPr>
            <a:xfrm>
              <a:off x="6282627" y="180181"/>
              <a:ext cx="2768992" cy="400110"/>
            </a:xfrm>
            <a:prstGeom prst="rect">
              <a:avLst/>
            </a:prstGeom>
            <a:solidFill>
              <a:schemeClr val="tx2"/>
            </a:solidFill>
          </p:spPr>
          <p:txBody>
            <a:bodyPr wrap="square" rtlCol="0" anchor="ctr">
              <a:spAutoFit/>
            </a:bodyPr>
            <a:lstStyle/>
            <a:p>
              <a:pPr algn="ctr"/>
              <a:r>
                <a:rPr lang="tr-TR" sz="2000" b="1" dirty="0">
                  <a:solidFill>
                    <a:prstClr val="white"/>
                  </a:solidFill>
                  <a:latin typeface="+mj-lt"/>
                </a:rPr>
                <a:t>KÜLTÜR</a:t>
              </a:r>
              <a:r>
                <a:rPr lang="tr-TR" sz="2000" b="1" dirty="0">
                  <a:solidFill>
                    <a:prstClr val="white"/>
                  </a:solidFill>
                </a:rPr>
                <a:t> VE TURİZM</a:t>
              </a:r>
            </a:p>
          </p:txBody>
        </p:sp>
      </p:grpSp>
      <p:graphicFrame>
        <p:nvGraphicFramePr>
          <p:cNvPr id="9" name="Tablo 8"/>
          <p:cNvGraphicFramePr>
            <a:graphicFrameLocks noGrp="1"/>
          </p:cNvGraphicFramePr>
          <p:nvPr>
            <p:extLst/>
          </p:nvPr>
        </p:nvGraphicFramePr>
        <p:xfrm>
          <a:off x="142844" y="1000114"/>
          <a:ext cx="4429156" cy="3857652"/>
        </p:xfrm>
        <a:graphic>
          <a:graphicData uri="http://schemas.openxmlformats.org/drawingml/2006/table">
            <a:tbl>
              <a:tblPr bandRow="1">
                <a:tableStyleId>{21E4AEA4-8DFA-4A89-87EB-49C32662AFE0}</a:tableStyleId>
              </a:tblPr>
              <a:tblGrid>
                <a:gridCol w="4429156">
                  <a:extLst>
                    <a:ext uri="{9D8B030D-6E8A-4147-A177-3AD203B41FA5}">
                      <a16:colId xmlns:a16="http://schemas.microsoft.com/office/drawing/2014/main" xmlns="" val="20000"/>
                    </a:ext>
                  </a:extLst>
                </a:gridCol>
              </a:tblGrid>
              <a:tr h="1557586">
                <a:tc>
                  <a:txBody>
                    <a:bodyPr/>
                    <a:lstStyle/>
                    <a:p>
                      <a:pPr marL="0" marR="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tr-TR" sz="1200" kern="1200" dirty="0" smtClean="0">
                          <a:solidFill>
                            <a:schemeClr val="dk1"/>
                          </a:solidFill>
                          <a:effectLst/>
                          <a:latin typeface="Times New Roman" pitchFamily="18" charset="0"/>
                          <a:ea typeface="+mn-ea"/>
                          <a:cs typeface="Times New Roman" pitchFamily="18" charset="0"/>
                        </a:rPr>
                        <a:t>İlçemizde 1 adet kütüphane bulunmakta</a:t>
                      </a:r>
                      <a:r>
                        <a:rPr lang="tr-TR" sz="1200" kern="1200" baseline="0" dirty="0" smtClean="0">
                          <a:solidFill>
                            <a:schemeClr val="dk1"/>
                          </a:solidFill>
                          <a:effectLst/>
                          <a:latin typeface="Times New Roman" pitchFamily="18" charset="0"/>
                          <a:ea typeface="+mn-ea"/>
                          <a:cs typeface="Times New Roman" pitchFamily="18" charset="0"/>
                        </a:rPr>
                        <a:t> olup, kütüphanemizde toplam kitap sayısı 12.621’dir.</a:t>
                      </a:r>
                    </a:p>
                    <a:p>
                      <a:pPr marL="0" marR="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tr-TR" sz="1200" kern="1200" baseline="0" dirty="0" smtClean="0">
                        <a:solidFill>
                          <a:schemeClr val="dk1"/>
                        </a:solidFill>
                        <a:effectLst/>
                        <a:latin typeface="Times New Roman" pitchFamily="18" charset="0"/>
                        <a:ea typeface="+mn-ea"/>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tr-TR" sz="1200" b="0" kern="1200" baseline="0" dirty="0" smtClean="0">
                          <a:solidFill>
                            <a:schemeClr val="dk1"/>
                          </a:solidFill>
                          <a:effectLst/>
                          <a:latin typeface="Times New Roman" pitchFamily="18" charset="0"/>
                          <a:ea typeface="+mn-ea"/>
                          <a:cs typeface="Times New Roman" pitchFamily="18" charset="0"/>
                        </a:rPr>
                        <a:t>Ayrıca kütüphanemizde 15 bilgisayarla üyelerimiz araştırma yapmaktadır.</a:t>
                      </a:r>
                      <a:endParaRPr lang="tr-TR" sz="1200" b="0" kern="1200" baseline="0" dirty="0">
                        <a:solidFill>
                          <a:schemeClr val="tx1"/>
                        </a:solidFill>
                        <a:effectLst/>
                        <a:latin typeface="Times New Roman" pitchFamily="18" charset="0"/>
                        <a:ea typeface="+mn-ea"/>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xmlns="" val="10000"/>
                  </a:ext>
                </a:extLst>
              </a:tr>
              <a:tr h="916228">
                <a:tc>
                  <a:txBody>
                    <a:bodyPr/>
                    <a:lstStyle/>
                    <a:p>
                      <a:pPr algn="just"/>
                      <a:r>
                        <a:rPr lang="tr-TR" sz="1200" kern="1200" dirty="0" smtClean="0">
                          <a:solidFill>
                            <a:schemeClr val="tx1"/>
                          </a:solidFill>
                          <a:effectLst/>
                          <a:latin typeface="Times New Roman" pitchFamily="18" charset="0"/>
                          <a:ea typeface="+mn-ea"/>
                          <a:cs typeface="Times New Roman" pitchFamily="18" charset="0"/>
                        </a:rPr>
                        <a:t>Kütüphaneye</a:t>
                      </a:r>
                      <a:r>
                        <a:rPr lang="tr-TR" sz="1200" kern="1200" baseline="0" dirty="0" smtClean="0">
                          <a:solidFill>
                            <a:schemeClr val="tx1"/>
                          </a:solidFill>
                          <a:effectLst/>
                          <a:latin typeface="Times New Roman" pitchFamily="18" charset="0"/>
                          <a:ea typeface="+mn-ea"/>
                          <a:cs typeface="Times New Roman" pitchFamily="18" charset="0"/>
                        </a:rPr>
                        <a:t> Üye Sayısı: 3.486</a:t>
                      </a:r>
                      <a:endParaRPr lang="tr-TR" sz="1200" kern="1200" dirty="0">
                        <a:solidFill>
                          <a:schemeClr val="tx1"/>
                        </a:solidFill>
                        <a:effectLst/>
                        <a:latin typeface="Times New Roman" pitchFamily="18" charset="0"/>
                        <a:ea typeface="+mn-ea"/>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2"/>
                  </a:ext>
                </a:extLst>
              </a:tr>
              <a:tr h="138383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dk1"/>
                          </a:solidFill>
                          <a:effectLst/>
                          <a:latin typeface="Times New Roman" pitchFamily="18" charset="0"/>
                          <a:ea typeface="+mn-ea"/>
                          <a:cs typeface="Times New Roman" pitchFamily="18" charset="0"/>
                        </a:rPr>
                        <a:t>Kütüphane</a:t>
                      </a:r>
                      <a:r>
                        <a:rPr lang="tr-TR" sz="1200" kern="1200" baseline="0" dirty="0" smtClean="0">
                          <a:solidFill>
                            <a:schemeClr val="dk1"/>
                          </a:solidFill>
                          <a:effectLst/>
                          <a:latin typeface="Times New Roman" pitchFamily="18" charset="0"/>
                          <a:ea typeface="+mn-ea"/>
                          <a:cs typeface="Times New Roman" pitchFamily="18" charset="0"/>
                        </a:rPr>
                        <a:t> Altı Aylık Okuyucu Sayısı:3000</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12" name="Dikdörtgen 11"/>
          <p:cNvSpPr/>
          <p:nvPr/>
        </p:nvSpPr>
        <p:spPr>
          <a:xfrm>
            <a:off x="4716016" y="4570006"/>
            <a:ext cx="4215963" cy="306000"/>
          </a:xfrm>
          <a:prstGeom prst="rect">
            <a:avLst/>
          </a:prstGeom>
          <a:solidFill>
            <a:schemeClr val="tx2"/>
          </a:solidFill>
          <a:ln w="12700">
            <a:noFill/>
          </a:ln>
        </p:spPr>
        <p:style>
          <a:lnRef idx="1">
            <a:schemeClr val="accent4"/>
          </a:lnRef>
          <a:fillRef idx="2">
            <a:schemeClr val="accent4"/>
          </a:fillRef>
          <a:effectRef idx="1">
            <a:schemeClr val="accent4"/>
          </a:effectRef>
          <a:fontRef idx="minor">
            <a:schemeClr val="dk1"/>
          </a:fontRef>
        </p:style>
        <p:txBody>
          <a:bodyPr wrap="square" lIns="91428" tIns="45714" rIns="91428" bIns="45714">
            <a:spAutoFit/>
          </a:bodyPr>
          <a:lstStyle/>
          <a:p>
            <a:pPr algn="ctr" defTabSz="914400"/>
            <a:r>
              <a:rPr lang="tr-TR" sz="1400" b="1" cap="all" dirty="0" smtClean="0">
                <a:solidFill>
                  <a:prstClr val="white"/>
                </a:solidFill>
              </a:rPr>
              <a:t>ORTAKÖY İLÇE HALK KÜTÜPHANESİ</a:t>
            </a:r>
            <a:endParaRPr lang="tr-TR" sz="1400" b="1" dirty="0">
              <a:solidFill>
                <a:prstClr val="white"/>
              </a:solidFill>
            </a:endParaRPr>
          </a:p>
        </p:txBody>
      </p:sp>
      <p:pic>
        <p:nvPicPr>
          <p:cNvPr id="13" name="Picture 3" descr="C:\Users\ALI\Desktop\Ordu Fotoğraflari 2013\Kiraz Limanı- Uğur TOPARLAK.JPG"/>
          <p:cNvPicPr>
            <a:picLocks noChangeAspect="1" noChangeArrowheads="1"/>
          </p:cNvPicPr>
          <p:nvPr/>
        </p:nvPicPr>
        <p:blipFill>
          <a:blip r:embed="rId3"/>
          <a:stretch>
            <a:fillRect/>
          </a:stretch>
        </p:blipFill>
        <p:spPr bwMode="auto">
          <a:xfrm>
            <a:off x="4714877" y="1000114"/>
            <a:ext cx="4125600" cy="3426346"/>
          </a:xfrm>
          <a:prstGeom prst="rect">
            <a:avLst/>
          </a:prstGeom>
          <a:ln w="15875" cap="flat">
            <a:solidFill>
              <a:schemeClr val="tx2">
                <a:alpha val="67000"/>
              </a:schemeClr>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11" name="Picture 2" descr="http://www.ortakoy.gov.tr/deneme/images/logo.png">
            <a:hlinkClick r:id="rId4"/>
          </p:cNvPr>
          <p:cNvPicPr>
            <a:picLocks noChangeArrowheads="1"/>
          </p:cNvPicPr>
          <p:nvPr/>
        </p:nvPicPr>
        <p:blipFill>
          <a:blip r:embed="rId5"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638616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p:txBody>
          <a:bodyPr/>
          <a:lstStyle/>
          <a:p>
            <a:pPr eaLnBrk="1" hangingPunct="1"/>
            <a:endParaRPr lang="tr-TR" altLang="tr-T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tr-TR"/>
          </a:p>
        </p:txBody>
      </p:sp>
      <p:pic>
        <p:nvPicPr>
          <p:cNvPr id="12293" name="Picture 2" descr="\\BTS-SERDAR\tarama\Yayla Fotoğrafları\YAYLALAR 2013\ÇAMBAŞI VE ÇEVRE YAYLA FOTOĞRAFLARI_fotoğraf yarışması fotoğrafları 2012\çambaşı-susuz tepesi.jpg"/>
          <p:cNvPicPr preferRelativeResize="0">
            <a:picLocks noChangeArrowheads="1"/>
          </p:cNvPicPr>
          <p:nvPr/>
        </p:nvPicPr>
        <p:blipFill>
          <a:blip r:embed="rId2"/>
          <a:stretch>
            <a:fillRect/>
          </a:stretch>
        </p:blipFill>
        <p:spPr bwMode="auto">
          <a:xfrm>
            <a:off x="71406" y="71420"/>
            <a:ext cx="8929750" cy="4643470"/>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6" name="TextBox 3"/>
          <p:cNvSpPr txBox="1"/>
          <p:nvPr/>
        </p:nvSpPr>
        <p:spPr>
          <a:xfrm>
            <a:off x="0" y="4837500"/>
            <a:ext cx="9144000" cy="306000"/>
          </a:xfrm>
          <a:prstGeom prst="rect">
            <a:avLst/>
          </a:prstGeom>
          <a:solidFill>
            <a:schemeClr val="tx2"/>
          </a:solidFill>
          <a:ln w="12700">
            <a:noFill/>
          </a:ln>
        </p:spPr>
        <p:txBody>
          <a:bodyPr lIns="91428" tIns="45714" rIns="91428" bIns="45714">
            <a:spAutoFit/>
          </a:bodyPr>
          <a:lstStyle/>
          <a:p>
            <a:pPr algn="ctr">
              <a:defRPr/>
            </a:pPr>
            <a:r>
              <a:rPr lang="tr-TR" sz="1400" b="1" dirty="0" smtClean="0">
                <a:solidFill>
                  <a:prstClr val="white"/>
                </a:solidFill>
              </a:rPr>
              <a:t>ORTAKÖY İLÇE HALK KÜTÜPHANESİ</a:t>
            </a:r>
            <a:endParaRPr lang="tr-TR" sz="1400" b="1" dirty="0">
              <a:solidFill>
                <a:prstClr val="white"/>
              </a:solidFill>
            </a:endParaRPr>
          </a:p>
        </p:txBody>
      </p:sp>
    </p:spTree>
    <p:extLst>
      <p:ext uri="{BB962C8B-B14F-4D97-AF65-F5344CB8AC3E}">
        <p14:creationId xmlns="" xmlns:p14="http://schemas.microsoft.com/office/powerpoint/2010/main" val="959618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0" y="4963500"/>
            <a:ext cx="9144000" cy="180000"/>
          </a:xfrm>
          <a:prstGeom prst="rect">
            <a:avLst/>
          </a:prstGeom>
          <a:solidFill>
            <a:schemeClr val="tx2"/>
          </a:solidFill>
        </p:spPr>
        <p:txBody>
          <a:bodyPr wrap="square" lIns="91428" tIns="45714" rIns="91428" bIns="45714" rtlCol="0" anchor="ctr">
            <a:spAutoFit/>
          </a:bodyPr>
          <a:lstStyle/>
          <a:p>
            <a:pPr algn="ctr"/>
            <a:endParaRPr lang="tr-TR" b="1" dirty="0">
              <a:solidFill>
                <a:prstClr val="white"/>
              </a:solidFill>
            </a:endParaRPr>
          </a:p>
        </p:txBody>
      </p:sp>
      <p:graphicFrame>
        <p:nvGraphicFramePr>
          <p:cNvPr id="9" name="Tablo 8"/>
          <p:cNvGraphicFramePr>
            <a:graphicFrameLocks noGrp="1"/>
          </p:cNvGraphicFramePr>
          <p:nvPr>
            <p:extLst>
              <p:ext uri="{D42A27DB-BD31-4B8C-83A1-F6EECF244321}">
                <p14:modId xmlns="" xmlns:p14="http://schemas.microsoft.com/office/powerpoint/2010/main" val="104506831"/>
              </p:ext>
            </p:extLst>
          </p:nvPr>
        </p:nvGraphicFramePr>
        <p:xfrm>
          <a:off x="142844" y="891966"/>
          <a:ext cx="4448407" cy="3894361"/>
        </p:xfrm>
        <a:graphic>
          <a:graphicData uri="http://schemas.openxmlformats.org/drawingml/2006/table">
            <a:tbl>
              <a:tblPr bandRow="1">
                <a:tableStyleId>{21E4AEA4-8DFA-4A89-87EB-49C32662AFE0}</a:tableStyleId>
              </a:tblPr>
              <a:tblGrid>
                <a:gridCol w="4448407">
                  <a:extLst>
                    <a:ext uri="{9D8B030D-6E8A-4147-A177-3AD203B41FA5}">
                      <a16:colId xmlns:a16="http://schemas.microsoft.com/office/drawing/2014/main" xmlns="" val="20000"/>
                    </a:ext>
                  </a:extLst>
                </a:gridCol>
              </a:tblGrid>
              <a:tr h="751993">
                <a:tc>
                  <a:txBody>
                    <a:bodyPr/>
                    <a:lstStyle/>
                    <a:p>
                      <a:pPr marL="0" marR="0" indent="0" algn="ctr" defTabSz="914400" rtl="0" eaLnBrk="1" fontAlgn="auto" latinLnBrk="0" hangingPunct="1">
                        <a:lnSpc>
                          <a:spcPct val="100000"/>
                        </a:lnSpc>
                        <a:spcBef>
                          <a:spcPts val="0"/>
                        </a:spcBef>
                        <a:spcAft>
                          <a:spcPts val="0"/>
                        </a:spcAft>
                        <a:buClr>
                          <a:srgbClr val="C00000"/>
                        </a:buClr>
                        <a:buSzTx/>
                        <a:buFont typeface="Wingdings" pitchFamily="2" charset="2"/>
                        <a:buNone/>
                        <a:tabLst/>
                        <a:defRPr/>
                      </a:pPr>
                      <a:endParaRPr lang="tr-TR" sz="1200" b="1" dirty="0" smtClean="0">
                        <a:latin typeface="Times New Roman" pitchFamily="18" charset="0"/>
                        <a:cs typeface="Times New Roman" pitchFamily="18" charset="0"/>
                      </a:endParaRPr>
                    </a:p>
                    <a:p>
                      <a:pPr marL="0" marR="0" indent="0" algn="ctr" defTabSz="914400" rtl="0" eaLnBrk="1" fontAlgn="auto" latinLnBrk="0" hangingPunct="1">
                        <a:lnSpc>
                          <a:spcPct val="100000"/>
                        </a:lnSpc>
                        <a:spcBef>
                          <a:spcPts val="0"/>
                        </a:spcBef>
                        <a:spcAft>
                          <a:spcPts val="0"/>
                        </a:spcAft>
                        <a:buClr>
                          <a:srgbClr val="C00000"/>
                        </a:buClr>
                        <a:buSzTx/>
                        <a:buFont typeface="Wingdings" pitchFamily="2" charset="2"/>
                        <a:buNone/>
                        <a:tabLst/>
                        <a:defRPr/>
                      </a:pPr>
                      <a:endParaRPr lang="tr-TR" sz="1200" b="1" dirty="0" smtClean="0">
                        <a:latin typeface="Times New Roman" pitchFamily="18" charset="0"/>
                        <a:cs typeface="Times New Roman" pitchFamily="18" charset="0"/>
                      </a:endParaRPr>
                    </a:p>
                    <a:p>
                      <a:pPr marL="0" marR="0" indent="0" algn="ctr" defTabSz="914400" rtl="0" eaLnBrk="1" fontAlgn="auto" latinLnBrk="0" hangingPunct="1">
                        <a:lnSpc>
                          <a:spcPct val="100000"/>
                        </a:lnSpc>
                        <a:spcBef>
                          <a:spcPts val="0"/>
                        </a:spcBef>
                        <a:spcAft>
                          <a:spcPts val="0"/>
                        </a:spcAft>
                        <a:buClr>
                          <a:srgbClr val="C00000"/>
                        </a:buClr>
                        <a:buSzTx/>
                        <a:buFont typeface="Wingdings" pitchFamily="2" charset="2"/>
                        <a:buNone/>
                        <a:tabLst/>
                        <a:defRPr/>
                      </a:pPr>
                      <a:r>
                        <a:rPr lang="tr-TR" sz="1200" b="1" dirty="0" smtClean="0">
                          <a:latin typeface="Times New Roman" pitchFamily="18" charset="0"/>
                          <a:cs typeface="Times New Roman" pitchFamily="18" charset="0"/>
                        </a:rPr>
                        <a:t>KÜLTÜR VARLIKLARIMIZ </a:t>
                      </a:r>
                    </a:p>
                    <a:p>
                      <a:pPr marL="0" marR="0" indent="0" algn="ctr" defTabSz="914400" rtl="0" eaLnBrk="1" fontAlgn="auto" latinLnBrk="0" hangingPunct="1">
                        <a:lnSpc>
                          <a:spcPct val="100000"/>
                        </a:lnSpc>
                        <a:spcBef>
                          <a:spcPts val="0"/>
                        </a:spcBef>
                        <a:spcAft>
                          <a:spcPts val="0"/>
                        </a:spcAft>
                        <a:buClr>
                          <a:srgbClr val="C00000"/>
                        </a:buClr>
                        <a:buSzTx/>
                        <a:buFont typeface="Wingdings" pitchFamily="2" charset="2"/>
                        <a:buNone/>
                        <a:tabLst/>
                        <a:defRPr/>
                      </a:pPr>
                      <a:endParaRPr lang="tr-TR" sz="1200" b="1" dirty="0">
                        <a:solidFill>
                          <a:schemeClr val="tx1"/>
                        </a:solidFill>
                        <a:latin typeface="Times New Roman" pitchFamily="18" charset="0"/>
                        <a:cs typeface="Times New Roman" pitchFamily="18" charset="0"/>
                      </a:endParaRP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xmlns="" val="10000"/>
                  </a:ext>
                </a:extLst>
              </a:tr>
              <a:tr h="283961">
                <a:tc>
                  <a:txBody>
                    <a:bodyPr/>
                    <a:lstStyle/>
                    <a:p>
                      <a:pPr marL="0" marR="0" indent="0" algn="just" defTabSz="914282" rtl="0" eaLnBrk="1" fontAlgn="auto" latinLnBrk="0" hangingPunct="1">
                        <a:lnSpc>
                          <a:spcPct val="114000"/>
                        </a:lnSpc>
                        <a:spcBef>
                          <a:spcPts val="0"/>
                        </a:spcBef>
                        <a:spcAft>
                          <a:spcPts val="0"/>
                        </a:spcAft>
                        <a:buClrTx/>
                        <a:buSzTx/>
                        <a:buFont typeface="Wingdings" panose="05000000000000000000" pitchFamily="2" charset="2"/>
                        <a:buNone/>
                        <a:tabLst/>
                        <a:defRPr/>
                      </a:pPr>
                      <a:r>
                        <a:rPr lang="tr-TR" sz="1200" baseline="0" dirty="0" smtClean="0">
                          <a:latin typeface="Times New Roman" pitchFamily="18" charset="0"/>
                          <a:cs typeface="Times New Roman" pitchFamily="18" charset="0"/>
                        </a:rPr>
                        <a:t>1) </a:t>
                      </a:r>
                      <a:r>
                        <a:rPr lang="tr-TR" sz="1200" b="0" kern="1200" dirty="0" smtClean="0">
                          <a:solidFill>
                            <a:schemeClr val="dk1"/>
                          </a:solidFill>
                          <a:latin typeface="Times New Roman" pitchFamily="18" charset="0"/>
                          <a:ea typeface="+mn-ea"/>
                          <a:cs typeface="Times New Roman" pitchFamily="18" charset="0"/>
                        </a:rPr>
                        <a:t>Yunus Emre Türbesi (</a:t>
                      </a:r>
                      <a:r>
                        <a:rPr lang="tr-TR" sz="1200" b="0" kern="1200" dirty="0" err="1" smtClean="0">
                          <a:solidFill>
                            <a:schemeClr val="dk1"/>
                          </a:solidFill>
                          <a:latin typeface="Times New Roman" pitchFamily="18" charset="0"/>
                          <a:ea typeface="+mn-ea"/>
                          <a:cs typeface="Times New Roman" pitchFamily="18" charset="0"/>
                        </a:rPr>
                        <a:t>Sarıkaraman</a:t>
                      </a:r>
                      <a:r>
                        <a:rPr lang="tr-TR" sz="1200" b="0" kern="1200" baseline="0" dirty="0" smtClean="0">
                          <a:solidFill>
                            <a:schemeClr val="dk1"/>
                          </a:solidFill>
                          <a:latin typeface="Times New Roman" pitchFamily="18" charset="0"/>
                          <a:ea typeface="+mn-ea"/>
                          <a:cs typeface="Times New Roman" pitchFamily="18" charset="0"/>
                        </a:rPr>
                        <a:t> </a:t>
                      </a:r>
                      <a:r>
                        <a:rPr lang="tr-TR" sz="1200" b="0" kern="1200" dirty="0" smtClean="0">
                          <a:solidFill>
                            <a:schemeClr val="dk1"/>
                          </a:solidFill>
                          <a:latin typeface="Times New Roman" pitchFamily="18" charset="0"/>
                          <a:ea typeface="+mn-ea"/>
                          <a:cs typeface="Times New Roman" pitchFamily="18" charset="0"/>
                        </a:rPr>
                        <a:t>Köyü-Ortaköy)</a:t>
                      </a:r>
                      <a:endParaRPr lang="tr-TR" sz="1200" baseline="0" dirty="0" smtClean="0">
                        <a:latin typeface="Times New Roman" pitchFamily="18" charset="0"/>
                        <a:cs typeface="Times New Roman" pitchFamily="18" charset="0"/>
                      </a:endParaRP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1"/>
                  </a:ext>
                </a:extLst>
              </a:tr>
              <a:tr h="283961">
                <a:tc>
                  <a:txBody>
                    <a:bodyPr/>
                    <a:lstStyle/>
                    <a:p>
                      <a:pPr marL="0" marR="0" indent="0" algn="just" defTabSz="914282" rtl="0" eaLnBrk="1" fontAlgn="auto" latinLnBrk="0" hangingPunct="1">
                        <a:lnSpc>
                          <a:spcPct val="114000"/>
                        </a:lnSpc>
                        <a:spcBef>
                          <a:spcPts val="0"/>
                        </a:spcBef>
                        <a:spcAft>
                          <a:spcPts val="0"/>
                        </a:spcAft>
                        <a:buClrTx/>
                        <a:buSzTx/>
                        <a:buFont typeface="Wingdings" panose="05000000000000000000" pitchFamily="2" charset="2"/>
                        <a:buNone/>
                        <a:tabLst/>
                        <a:defRPr/>
                      </a:pPr>
                      <a:endParaRPr lang="tr-TR" sz="1200" baseline="0" dirty="0">
                        <a:latin typeface="Times New Roman" pitchFamily="18" charset="0"/>
                        <a:cs typeface="Times New Roman" pitchFamily="18" charset="0"/>
                      </a:endParaRP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4"/>
                  </a:ext>
                </a:extLst>
              </a:tr>
              <a:tr h="306054">
                <a:tc>
                  <a:txBody>
                    <a:bodyPr/>
                    <a:lstStyle/>
                    <a:p>
                      <a:pPr marL="0" marR="0" indent="0" algn="just" defTabSz="914282" rtl="0" eaLnBrk="1" fontAlgn="auto" latinLnBrk="0" hangingPunct="1">
                        <a:lnSpc>
                          <a:spcPct val="114000"/>
                        </a:lnSpc>
                        <a:spcBef>
                          <a:spcPts val="0"/>
                        </a:spcBef>
                        <a:spcAft>
                          <a:spcPts val="0"/>
                        </a:spcAft>
                        <a:buClrTx/>
                        <a:buSzTx/>
                        <a:buFont typeface="Wingdings" panose="05000000000000000000" pitchFamily="2" charset="2"/>
                        <a:buNone/>
                        <a:tabLst/>
                        <a:defRPr/>
                      </a:pPr>
                      <a:r>
                        <a:rPr lang="tr-TR" sz="1200" b="0" kern="1200" baseline="0" dirty="0" smtClean="0">
                          <a:solidFill>
                            <a:schemeClr val="dk1"/>
                          </a:solidFill>
                          <a:latin typeface="Times New Roman" pitchFamily="18" charset="0"/>
                          <a:ea typeface="+mn-ea"/>
                          <a:cs typeface="Times New Roman" pitchFamily="18" charset="0"/>
                        </a:rPr>
                        <a:t>2</a:t>
                      </a:r>
                      <a:r>
                        <a:rPr lang="tr-TR" sz="1200" b="0" kern="1200" dirty="0" smtClean="0">
                          <a:solidFill>
                            <a:schemeClr val="dk1"/>
                          </a:solidFill>
                          <a:latin typeface="Times New Roman" pitchFamily="18" charset="0"/>
                          <a:ea typeface="+mn-ea"/>
                          <a:cs typeface="Times New Roman" pitchFamily="18" charset="0"/>
                        </a:rPr>
                        <a:t> )Yunus Emre  Çilehanesi (</a:t>
                      </a:r>
                      <a:r>
                        <a:rPr lang="tr-TR" sz="1200" b="0" kern="1200" dirty="0" err="1" smtClean="0">
                          <a:solidFill>
                            <a:schemeClr val="dk1"/>
                          </a:solidFill>
                          <a:latin typeface="Times New Roman" pitchFamily="18" charset="0"/>
                          <a:ea typeface="+mn-ea"/>
                          <a:cs typeface="Times New Roman" pitchFamily="18" charset="0"/>
                        </a:rPr>
                        <a:t>Sarıkaraman</a:t>
                      </a:r>
                      <a:r>
                        <a:rPr lang="tr-TR" sz="1200" b="0" kern="1200" baseline="0" dirty="0" smtClean="0">
                          <a:solidFill>
                            <a:schemeClr val="dk1"/>
                          </a:solidFill>
                          <a:latin typeface="Times New Roman" pitchFamily="18" charset="0"/>
                          <a:ea typeface="+mn-ea"/>
                          <a:cs typeface="Times New Roman" pitchFamily="18" charset="0"/>
                        </a:rPr>
                        <a:t> </a:t>
                      </a:r>
                      <a:r>
                        <a:rPr lang="tr-TR" sz="1200" b="0" kern="1200" dirty="0" smtClean="0">
                          <a:solidFill>
                            <a:schemeClr val="dk1"/>
                          </a:solidFill>
                          <a:latin typeface="Times New Roman" pitchFamily="18" charset="0"/>
                          <a:ea typeface="+mn-ea"/>
                          <a:cs typeface="Times New Roman" pitchFamily="18" charset="0"/>
                        </a:rPr>
                        <a:t>Köyü-Ortaköy)</a:t>
                      </a:r>
                      <a:endParaRPr lang="tr-TR" sz="1200" b="0" baseline="0" dirty="0" smtClean="0">
                        <a:latin typeface="Times New Roman" pitchFamily="18" charset="0"/>
                        <a:cs typeface="Times New Roman" pitchFamily="18" charset="0"/>
                      </a:endParaRP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5"/>
                  </a:ext>
                </a:extLst>
              </a:tr>
              <a:tr h="283961">
                <a:tc>
                  <a:txBody>
                    <a:bodyPr/>
                    <a:lstStyle/>
                    <a:p>
                      <a:pPr marL="0" marR="0" indent="0" algn="just" defTabSz="914282" rtl="0" eaLnBrk="1" fontAlgn="auto" latinLnBrk="0" hangingPunct="1">
                        <a:lnSpc>
                          <a:spcPct val="114000"/>
                        </a:lnSpc>
                        <a:spcBef>
                          <a:spcPts val="0"/>
                        </a:spcBef>
                        <a:spcAft>
                          <a:spcPts val="0"/>
                        </a:spcAft>
                        <a:buClrTx/>
                        <a:buSzTx/>
                        <a:buFont typeface="Wingdings" panose="05000000000000000000" pitchFamily="2" charset="2"/>
                        <a:buNone/>
                        <a:tabLst/>
                        <a:defRPr/>
                      </a:pPr>
                      <a:endParaRPr lang="tr-TR" sz="1200" baseline="0" dirty="0">
                        <a:latin typeface="Times New Roman" pitchFamily="18" charset="0"/>
                        <a:cs typeface="Times New Roman" pitchFamily="18" charset="0"/>
                      </a:endParaRP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6"/>
                  </a:ext>
                </a:extLst>
              </a:tr>
              <a:tr h="267798">
                <a:tc>
                  <a:txBody>
                    <a:bodyPr/>
                    <a:lstStyle/>
                    <a:p>
                      <a:pPr marL="0" marR="0" indent="0" algn="just" defTabSz="914282" rtl="0" eaLnBrk="1" fontAlgn="auto" latinLnBrk="0" hangingPunct="1">
                        <a:lnSpc>
                          <a:spcPct val="114000"/>
                        </a:lnSpc>
                        <a:spcBef>
                          <a:spcPts val="0"/>
                        </a:spcBef>
                        <a:spcAft>
                          <a:spcPts val="0"/>
                        </a:spcAft>
                        <a:buClrTx/>
                        <a:buSzTx/>
                        <a:buFont typeface="Wingdings" panose="05000000000000000000" pitchFamily="2" charset="2"/>
                        <a:buNone/>
                        <a:tabLst/>
                        <a:defRPr/>
                      </a:pPr>
                      <a:r>
                        <a:rPr lang="tr-TR" sz="1200" b="0" kern="1200" dirty="0" smtClean="0">
                          <a:solidFill>
                            <a:schemeClr val="dk1"/>
                          </a:solidFill>
                          <a:latin typeface="Times New Roman" pitchFamily="18" charset="0"/>
                          <a:ea typeface="+mn-ea"/>
                          <a:cs typeface="Times New Roman" pitchFamily="18" charset="0"/>
                        </a:rPr>
                        <a:t>3) Ozancık Yer Altı Şehri (Henüz </a:t>
                      </a:r>
                      <a:r>
                        <a:rPr lang="tr-TR" sz="1200" b="0" kern="1200" baseline="0" dirty="0" smtClean="0">
                          <a:solidFill>
                            <a:schemeClr val="dk1"/>
                          </a:solidFill>
                          <a:latin typeface="Times New Roman" pitchFamily="18" charset="0"/>
                          <a:ea typeface="+mn-ea"/>
                          <a:cs typeface="Times New Roman" pitchFamily="18" charset="0"/>
                        </a:rPr>
                        <a:t> Açılmamıştır)</a:t>
                      </a:r>
                      <a:endParaRPr lang="tr-TR" sz="1200" b="0" dirty="0" smtClean="0">
                        <a:latin typeface="Times New Roman" pitchFamily="18" charset="0"/>
                        <a:cs typeface="Times New Roman" pitchFamily="18" charset="0"/>
                      </a:endParaRP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7"/>
                  </a:ext>
                </a:extLst>
              </a:tr>
              <a:tr h="283961">
                <a:tc>
                  <a:txBody>
                    <a:bodyPr/>
                    <a:lstStyle/>
                    <a:p>
                      <a:pPr marL="0" marR="0" indent="0" algn="just" defTabSz="914282" rtl="0" eaLnBrk="1" fontAlgn="auto" latinLnBrk="0" hangingPunct="1">
                        <a:lnSpc>
                          <a:spcPct val="114000"/>
                        </a:lnSpc>
                        <a:spcBef>
                          <a:spcPts val="0"/>
                        </a:spcBef>
                        <a:spcAft>
                          <a:spcPts val="0"/>
                        </a:spcAft>
                        <a:buClrTx/>
                        <a:buSzTx/>
                        <a:buFont typeface="Wingdings" panose="05000000000000000000" pitchFamily="2" charset="2"/>
                        <a:buNone/>
                        <a:tabLst/>
                        <a:defRPr/>
                      </a:pPr>
                      <a:endParaRPr lang="tr-TR" sz="1400" baseline="0" dirty="0"/>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8"/>
                  </a:ext>
                </a:extLst>
              </a:tr>
              <a:tr h="567921">
                <a:tc>
                  <a:txBody>
                    <a:bodyPr/>
                    <a:lstStyle/>
                    <a:p>
                      <a:pPr marL="342900" marR="0" indent="-342900" algn="just" defTabSz="914282" rtl="0" eaLnBrk="1" fontAlgn="auto" latinLnBrk="0" hangingPunct="1">
                        <a:lnSpc>
                          <a:spcPct val="114000"/>
                        </a:lnSpc>
                        <a:spcBef>
                          <a:spcPts val="0"/>
                        </a:spcBef>
                        <a:spcAft>
                          <a:spcPts val="0"/>
                        </a:spcAft>
                        <a:buClrTx/>
                        <a:buSzTx/>
                        <a:buFont typeface="Wingdings" panose="05000000000000000000" pitchFamily="2" charset="2"/>
                        <a:buAutoNum type="arabicParenR"/>
                        <a:tabLst/>
                        <a:defRPr/>
                      </a:pPr>
                      <a:endParaRPr lang="tr-TR" sz="1400" b="0" dirty="0" smtClean="0"/>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9"/>
                  </a:ext>
                </a:extLst>
              </a:tr>
              <a:tr h="283961">
                <a:tc>
                  <a:txBody>
                    <a:bodyPr/>
                    <a:lstStyle/>
                    <a:p>
                      <a:pPr marL="0" marR="0" indent="0" algn="just" defTabSz="914282" rtl="0" eaLnBrk="1" fontAlgn="auto" latinLnBrk="0" hangingPunct="1">
                        <a:lnSpc>
                          <a:spcPct val="114000"/>
                        </a:lnSpc>
                        <a:spcBef>
                          <a:spcPts val="0"/>
                        </a:spcBef>
                        <a:spcAft>
                          <a:spcPts val="0"/>
                        </a:spcAft>
                        <a:buClrTx/>
                        <a:buSzTx/>
                        <a:buFont typeface="Wingdings" panose="05000000000000000000" pitchFamily="2" charset="2"/>
                        <a:buNone/>
                        <a:tabLst/>
                        <a:defRPr/>
                      </a:pPr>
                      <a:endParaRPr lang="tr-TR" sz="1400" dirty="0"/>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10"/>
                  </a:ext>
                </a:extLst>
              </a:tr>
              <a:tr h="283961">
                <a:tc>
                  <a:txBody>
                    <a:bodyPr/>
                    <a:lstStyle/>
                    <a:p>
                      <a:pPr marL="0" marR="0" indent="0" algn="ctr" defTabSz="914400" rtl="0" eaLnBrk="1" fontAlgn="auto" latinLnBrk="0" hangingPunct="1">
                        <a:lnSpc>
                          <a:spcPct val="114000"/>
                        </a:lnSpc>
                        <a:spcBef>
                          <a:spcPts val="0"/>
                        </a:spcBef>
                        <a:spcAft>
                          <a:spcPts val="0"/>
                        </a:spcAft>
                        <a:buClrTx/>
                        <a:buSzTx/>
                        <a:buFontTx/>
                        <a:buNone/>
                        <a:tabLst/>
                        <a:defRPr/>
                      </a:pPr>
                      <a:endParaRPr lang="tr-TR" sz="1400" b="1" kern="1200" dirty="0">
                        <a:solidFill>
                          <a:schemeClr val="tx1"/>
                        </a:solidFill>
                        <a:latin typeface="+mn-lt"/>
                        <a:ea typeface="+mn-ea"/>
                        <a:cs typeface="+mn-cs"/>
                      </a:endParaRP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11"/>
                  </a:ext>
                </a:extLst>
              </a:tr>
              <a:tr h="296829">
                <a:tc>
                  <a:txBody>
                    <a:bodyPr/>
                    <a:lstStyle/>
                    <a:p>
                      <a:pPr marL="0" marR="0" indent="0" algn="just" defTabSz="91428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tr-TR" sz="1400" baseline="0" dirty="0"/>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12"/>
                  </a:ext>
                </a:extLst>
              </a:tr>
            </a:tbl>
          </a:graphicData>
        </a:graphic>
      </p:graphicFrame>
      <p:sp>
        <p:nvSpPr>
          <p:cNvPr id="13" name="Dikdörtgen 12"/>
          <p:cNvSpPr/>
          <p:nvPr/>
        </p:nvSpPr>
        <p:spPr>
          <a:xfrm>
            <a:off x="4756727" y="4540666"/>
            <a:ext cx="4135989" cy="306000"/>
          </a:xfrm>
          <a:prstGeom prst="rect">
            <a:avLst/>
          </a:prstGeom>
          <a:solidFill>
            <a:schemeClr val="tx2"/>
          </a:solidFill>
          <a:ln w="12700">
            <a:noFill/>
          </a:ln>
        </p:spPr>
        <p:style>
          <a:lnRef idx="1">
            <a:schemeClr val="accent4"/>
          </a:lnRef>
          <a:fillRef idx="2">
            <a:schemeClr val="accent4"/>
          </a:fillRef>
          <a:effectRef idx="1">
            <a:schemeClr val="accent4"/>
          </a:effectRef>
          <a:fontRef idx="minor">
            <a:schemeClr val="dk1"/>
          </a:fontRef>
        </p:style>
        <p:txBody>
          <a:bodyPr wrap="square" lIns="91428" tIns="45714" rIns="91428" bIns="45714">
            <a:spAutoFit/>
          </a:bodyPr>
          <a:lstStyle/>
          <a:p>
            <a:pPr algn="ctr" defTabSz="914400"/>
            <a:r>
              <a:rPr lang="tr-TR" sz="1400" b="1" cap="all" dirty="0" smtClean="0">
                <a:solidFill>
                  <a:prstClr val="white"/>
                </a:solidFill>
              </a:rPr>
              <a:t>YUNUS EMRE TÜRBESİ</a:t>
            </a:r>
            <a:endParaRPr lang="tr-TR" sz="1400" b="1" dirty="0">
              <a:solidFill>
                <a:prstClr val="white"/>
              </a:solidFill>
            </a:endParaRPr>
          </a:p>
        </p:txBody>
      </p:sp>
      <p:grpSp>
        <p:nvGrpSpPr>
          <p:cNvPr id="3" name="Grup 10"/>
          <p:cNvGrpSpPr/>
          <p:nvPr/>
        </p:nvGrpSpPr>
        <p:grpSpPr>
          <a:xfrm>
            <a:off x="0" y="0"/>
            <a:ext cx="9144000" cy="771548"/>
            <a:chOff x="23878" y="-15305"/>
            <a:chExt cx="9083851" cy="771548"/>
          </a:xfrm>
          <a:solidFill>
            <a:srgbClr val="7030A0"/>
          </a:solidFill>
        </p:grpSpPr>
        <p:sp>
          <p:nvSpPr>
            <p:cNvPr id="14" name="133 Dikdörtgen"/>
            <p:cNvSpPr/>
            <p:nvPr/>
          </p:nvSpPr>
          <p:spPr>
            <a:xfrm>
              <a:off x="23878" y="-15305"/>
              <a:ext cx="9083851"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solidFill>
                  <a:prstClr val="white"/>
                </a:solidFill>
                <a:latin typeface="Arial Narrow" pitchFamily="34" charset="0"/>
              </a:endParaRPr>
            </a:p>
          </p:txBody>
        </p:sp>
        <p:sp>
          <p:nvSpPr>
            <p:cNvPr id="15" name="Metin kutusu 14"/>
            <p:cNvSpPr txBox="1"/>
            <p:nvPr/>
          </p:nvSpPr>
          <p:spPr>
            <a:xfrm>
              <a:off x="6211093" y="180181"/>
              <a:ext cx="2840526" cy="400110"/>
            </a:xfrm>
            <a:prstGeom prst="rect">
              <a:avLst/>
            </a:prstGeom>
            <a:solidFill>
              <a:schemeClr val="tx2"/>
            </a:solidFill>
          </p:spPr>
          <p:txBody>
            <a:bodyPr wrap="square" rtlCol="0" anchor="ctr">
              <a:spAutoFit/>
            </a:bodyPr>
            <a:lstStyle/>
            <a:p>
              <a:pPr algn="ctr"/>
              <a:r>
                <a:rPr lang="tr-TR" sz="2000" b="1" dirty="0">
                  <a:solidFill>
                    <a:prstClr val="white"/>
                  </a:solidFill>
                  <a:latin typeface="+mj-lt"/>
                </a:rPr>
                <a:t>KÜLTÜR</a:t>
              </a:r>
              <a:r>
                <a:rPr lang="tr-TR" sz="2000" b="1" dirty="0">
                  <a:solidFill>
                    <a:prstClr val="white"/>
                  </a:solidFill>
                </a:rPr>
                <a:t> VE TURİZM</a:t>
              </a:r>
            </a:p>
          </p:txBody>
        </p:sp>
      </p:grpSp>
      <p:pic>
        <p:nvPicPr>
          <p:cNvPr id="17" name="Picture 2" descr="\\BTS-SERDAR\tarama\Yayla Fotoğrafları\Akkuş\Argan Yaylası.jpg"/>
          <p:cNvPicPr>
            <a:picLocks noChangeArrowheads="1"/>
          </p:cNvPicPr>
          <p:nvPr/>
        </p:nvPicPr>
        <p:blipFill>
          <a:blip r:embed="rId3"/>
          <a:stretch>
            <a:fillRect/>
          </a:stretch>
        </p:blipFill>
        <p:spPr bwMode="auto">
          <a:xfrm>
            <a:off x="4786314" y="928675"/>
            <a:ext cx="4071966" cy="3546000"/>
          </a:xfrm>
          <a:prstGeom prst="rect">
            <a:avLst/>
          </a:prstGeom>
          <a:ln w="15875" cap="flat">
            <a:solidFill>
              <a:schemeClr val="tx2">
                <a:alpha val="67000"/>
              </a:schemeClr>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12" name="Picture 2" descr="http://www.ortakoy.gov.tr/deneme/images/logo.png">
            <a:hlinkClick r:id="rId4"/>
          </p:cNvPr>
          <p:cNvPicPr>
            <a:picLocks noChangeArrowheads="1"/>
          </p:cNvPicPr>
          <p:nvPr/>
        </p:nvPicPr>
        <p:blipFill>
          <a:blip r:embed="rId5"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3728091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0" y="4963500"/>
            <a:ext cx="9144000" cy="180000"/>
          </a:xfrm>
          <a:prstGeom prst="rect">
            <a:avLst/>
          </a:prstGeom>
          <a:solidFill>
            <a:schemeClr val="tx2"/>
          </a:solidFill>
        </p:spPr>
        <p:txBody>
          <a:bodyPr wrap="square" lIns="91428" tIns="45714" rIns="91428" bIns="45714" rtlCol="0" anchor="ctr">
            <a:spAutoFit/>
          </a:bodyPr>
          <a:lstStyle/>
          <a:p>
            <a:pPr algn="ctr"/>
            <a:endParaRPr lang="tr-TR" b="1" dirty="0">
              <a:solidFill>
                <a:prstClr val="white"/>
              </a:solidFill>
            </a:endParaRPr>
          </a:p>
        </p:txBody>
      </p:sp>
      <p:graphicFrame>
        <p:nvGraphicFramePr>
          <p:cNvPr id="9" name="Tablo 8"/>
          <p:cNvGraphicFramePr>
            <a:graphicFrameLocks noGrp="1"/>
          </p:cNvGraphicFramePr>
          <p:nvPr>
            <p:extLst>
              <p:ext uri="{D42A27DB-BD31-4B8C-83A1-F6EECF244321}">
                <p14:modId xmlns="" xmlns:p14="http://schemas.microsoft.com/office/powerpoint/2010/main" val="2128284830"/>
              </p:ext>
            </p:extLst>
          </p:nvPr>
        </p:nvGraphicFramePr>
        <p:xfrm>
          <a:off x="155786" y="915566"/>
          <a:ext cx="4429156" cy="3870762"/>
        </p:xfrm>
        <a:graphic>
          <a:graphicData uri="http://schemas.openxmlformats.org/drawingml/2006/table">
            <a:tbl>
              <a:tblPr bandRow="1">
                <a:tableStyleId>{21E4AEA4-8DFA-4A89-87EB-49C32662AFE0}</a:tableStyleId>
              </a:tblPr>
              <a:tblGrid>
                <a:gridCol w="4429156">
                  <a:extLst>
                    <a:ext uri="{9D8B030D-6E8A-4147-A177-3AD203B41FA5}">
                      <a16:colId xmlns:a16="http://schemas.microsoft.com/office/drawing/2014/main" xmlns="" val="20000"/>
                    </a:ext>
                  </a:extLst>
                </a:gridCol>
              </a:tblGrid>
              <a:tr h="626780">
                <a:tc>
                  <a:txBody>
                    <a:bodyPr/>
                    <a:lstStyle/>
                    <a:p>
                      <a:pPr marL="0" marR="0" indent="0" algn="ctr" defTabSz="914400" rtl="0" eaLnBrk="1" fontAlgn="auto" latinLnBrk="0" hangingPunct="1">
                        <a:lnSpc>
                          <a:spcPct val="100000"/>
                        </a:lnSpc>
                        <a:spcBef>
                          <a:spcPts val="0"/>
                        </a:spcBef>
                        <a:spcAft>
                          <a:spcPts val="0"/>
                        </a:spcAft>
                        <a:buClr>
                          <a:srgbClr val="C00000"/>
                        </a:buClr>
                        <a:buSzTx/>
                        <a:buFont typeface="Wingdings" pitchFamily="2" charset="2"/>
                        <a:buNone/>
                        <a:tabLst/>
                        <a:defRPr/>
                      </a:pPr>
                      <a:endParaRPr lang="tr-TR" sz="1200" b="1" dirty="0" smtClean="0">
                        <a:latin typeface="Times New Roman" pitchFamily="18" charset="0"/>
                        <a:cs typeface="Times New Roman" pitchFamily="18" charset="0"/>
                      </a:endParaRPr>
                    </a:p>
                    <a:p>
                      <a:pPr marL="0" marR="0" indent="0" algn="ctr" defTabSz="914400" rtl="0" eaLnBrk="1" fontAlgn="auto" latinLnBrk="0" hangingPunct="1">
                        <a:lnSpc>
                          <a:spcPct val="100000"/>
                        </a:lnSpc>
                        <a:spcBef>
                          <a:spcPts val="0"/>
                        </a:spcBef>
                        <a:spcAft>
                          <a:spcPts val="0"/>
                        </a:spcAft>
                        <a:buClr>
                          <a:srgbClr val="C00000"/>
                        </a:buClr>
                        <a:buSzTx/>
                        <a:buFont typeface="Wingdings" pitchFamily="2" charset="2"/>
                        <a:buNone/>
                        <a:tabLst/>
                        <a:defRPr/>
                      </a:pPr>
                      <a:r>
                        <a:rPr lang="tr-TR" sz="1200" b="1" dirty="0" smtClean="0">
                          <a:latin typeface="Times New Roman" pitchFamily="18" charset="0"/>
                          <a:cs typeface="Times New Roman" pitchFamily="18" charset="0"/>
                        </a:rPr>
                        <a:t>YUNUS EMRE TÜRBESİ</a:t>
                      </a:r>
                    </a:p>
                    <a:p>
                      <a:pPr marL="0" marR="0" indent="0" algn="ctr" defTabSz="914400" rtl="0" eaLnBrk="1" fontAlgn="auto" latinLnBrk="0" hangingPunct="1">
                        <a:lnSpc>
                          <a:spcPct val="100000"/>
                        </a:lnSpc>
                        <a:spcBef>
                          <a:spcPts val="0"/>
                        </a:spcBef>
                        <a:spcAft>
                          <a:spcPts val="0"/>
                        </a:spcAft>
                        <a:buClr>
                          <a:srgbClr val="C00000"/>
                        </a:buClr>
                        <a:buSzTx/>
                        <a:buFont typeface="Wingdings" pitchFamily="2" charset="2"/>
                        <a:buNone/>
                        <a:tabLst/>
                        <a:defRPr/>
                      </a:pPr>
                      <a:endParaRPr lang="tr-TR" sz="1200" b="1" dirty="0">
                        <a:solidFill>
                          <a:schemeClr val="tx1"/>
                        </a:solidFill>
                        <a:latin typeface="Times New Roman" pitchFamily="18" charset="0"/>
                        <a:cs typeface="Times New Roman" pitchFamily="18" charset="0"/>
                      </a:endParaRP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xmlns="" val="10000"/>
                  </a:ext>
                </a:extLst>
              </a:tr>
              <a:tr h="3243982">
                <a:tc>
                  <a:txBody>
                    <a:bodyPr/>
                    <a:lstStyle/>
                    <a:p>
                      <a:r>
                        <a:rPr lang="tr-TR" sz="1200" b="1" kern="1200" dirty="0" smtClean="0">
                          <a:solidFill>
                            <a:schemeClr val="dk1"/>
                          </a:solidFill>
                          <a:latin typeface="Times New Roman" pitchFamily="18" charset="0"/>
                          <a:ea typeface="+mn-ea"/>
                          <a:cs typeface="Times New Roman" pitchFamily="18" charset="0"/>
                        </a:rPr>
                        <a:t>Yunus Emre Türbesi (</a:t>
                      </a:r>
                      <a:r>
                        <a:rPr lang="tr-TR" sz="1200" b="1" kern="1200" dirty="0" err="1" smtClean="0">
                          <a:solidFill>
                            <a:schemeClr val="dk1"/>
                          </a:solidFill>
                          <a:latin typeface="Times New Roman" pitchFamily="18" charset="0"/>
                          <a:ea typeface="+mn-ea"/>
                          <a:cs typeface="Times New Roman" pitchFamily="18" charset="0"/>
                        </a:rPr>
                        <a:t>Sarıkaraman</a:t>
                      </a:r>
                      <a:r>
                        <a:rPr lang="tr-TR" sz="1200" b="1" kern="1200" dirty="0" smtClean="0">
                          <a:solidFill>
                            <a:schemeClr val="dk1"/>
                          </a:solidFill>
                          <a:latin typeface="Times New Roman" pitchFamily="18" charset="0"/>
                          <a:ea typeface="+mn-ea"/>
                          <a:cs typeface="Times New Roman" pitchFamily="18" charset="0"/>
                        </a:rPr>
                        <a:t> -Ortaköy) </a:t>
                      </a:r>
                    </a:p>
                    <a:p>
                      <a:endParaRPr lang="tr-TR" sz="1200" b="1" kern="1200" dirty="0" smtClean="0">
                        <a:solidFill>
                          <a:schemeClr val="dk1"/>
                        </a:solidFill>
                        <a:latin typeface="Times New Roman" pitchFamily="18" charset="0"/>
                        <a:ea typeface="+mn-ea"/>
                        <a:cs typeface="Times New Roman" pitchFamily="18" charset="0"/>
                      </a:endParaRPr>
                    </a:p>
                    <a:p>
                      <a:pPr algn="just"/>
                      <a:r>
                        <a:rPr lang="tr-TR" sz="1200" b="1" kern="1200" dirty="0" smtClean="0">
                          <a:solidFill>
                            <a:schemeClr val="dk1"/>
                          </a:solidFill>
                          <a:latin typeface="Times New Roman" pitchFamily="18" charset="0"/>
                          <a:ea typeface="+mn-ea"/>
                          <a:cs typeface="Times New Roman" pitchFamily="18" charset="0"/>
                        </a:rPr>
                        <a:t> </a:t>
                      </a:r>
                      <a:r>
                        <a:rPr lang="tr-TR" sz="1200" kern="1200" dirty="0" smtClean="0">
                          <a:solidFill>
                            <a:schemeClr val="dk1"/>
                          </a:solidFill>
                          <a:latin typeface="Times New Roman" pitchFamily="18" charset="0"/>
                          <a:ea typeface="+mn-ea"/>
                          <a:cs typeface="Times New Roman" pitchFamily="18" charset="0"/>
                        </a:rPr>
                        <a:t>Aksaray ilinin Ortaköy ilçe merkezine 20 km mesafede </a:t>
                      </a:r>
                      <a:r>
                        <a:rPr lang="tr-TR" sz="1200" kern="1200" dirty="0" err="1" smtClean="0">
                          <a:solidFill>
                            <a:schemeClr val="dk1"/>
                          </a:solidFill>
                          <a:latin typeface="Times New Roman" pitchFamily="18" charset="0"/>
                          <a:ea typeface="+mn-ea"/>
                          <a:cs typeface="Times New Roman" pitchFamily="18" charset="0"/>
                        </a:rPr>
                        <a:t>Sarıkaraman</a:t>
                      </a:r>
                      <a:r>
                        <a:rPr lang="tr-TR" sz="1200" kern="1200" dirty="0" smtClean="0">
                          <a:solidFill>
                            <a:schemeClr val="dk1"/>
                          </a:solidFill>
                          <a:latin typeface="Times New Roman" pitchFamily="18" charset="0"/>
                          <a:ea typeface="+mn-ea"/>
                          <a:cs typeface="Times New Roman" pitchFamily="18" charset="0"/>
                        </a:rPr>
                        <a:t> köyündedir. Türbenin bulunduğu  tepe, halk tarafından Ziyaret Tepesi olarak bilinmektedir. </a:t>
                      </a:r>
                    </a:p>
                    <a:p>
                      <a:pPr algn="just"/>
                      <a:endParaRPr lang="tr-TR" sz="1200" kern="1200" dirty="0" smtClean="0">
                        <a:solidFill>
                          <a:schemeClr val="dk1"/>
                        </a:solidFill>
                        <a:latin typeface="Times New Roman" pitchFamily="18" charset="0"/>
                        <a:ea typeface="+mn-ea"/>
                        <a:cs typeface="Times New Roman" pitchFamily="18" charset="0"/>
                      </a:endParaRPr>
                    </a:p>
                    <a:p>
                      <a:pPr algn="just"/>
                      <a:endParaRPr lang="tr-TR" sz="1200" kern="1200" dirty="0" smtClean="0">
                        <a:solidFill>
                          <a:schemeClr val="dk1"/>
                        </a:solidFill>
                        <a:latin typeface="Times New Roman" pitchFamily="18" charset="0"/>
                        <a:ea typeface="+mn-ea"/>
                        <a:cs typeface="Times New Roman" pitchFamily="18" charset="0"/>
                      </a:endParaRPr>
                    </a:p>
                    <a:p>
                      <a:pPr algn="just"/>
                      <a:r>
                        <a:rPr lang="tr-TR" sz="1200" kern="1200" dirty="0" smtClean="0">
                          <a:solidFill>
                            <a:schemeClr val="dk1"/>
                          </a:solidFill>
                          <a:latin typeface="Times New Roman" pitchFamily="18" charset="0"/>
                          <a:ea typeface="+mn-ea"/>
                          <a:cs typeface="Times New Roman" pitchFamily="18" charset="0"/>
                        </a:rPr>
                        <a:t>http://www.</a:t>
                      </a:r>
                      <a:r>
                        <a:rPr lang="tr-TR" sz="1200" kern="1200" dirty="0" err="1" smtClean="0">
                          <a:solidFill>
                            <a:schemeClr val="dk1"/>
                          </a:solidFill>
                          <a:latin typeface="Times New Roman" pitchFamily="18" charset="0"/>
                          <a:ea typeface="+mn-ea"/>
                          <a:cs typeface="Times New Roman" pitchFamily="18" charset="0"/>
                        </a:rPr>
                        <a:t>aksaraykulturturizm</a:t>
                      </a:r>
                      <a:r>
                        <a:rPr lang="tr-TR" sz="1200" kern="1200" dirty="0" smtClean="0">
                          <a:solidFill>
                            <a:schemeClr val="dk1"/>
                          </a:solidFill>
                          <a:latin typeface="Times New Roman" pitchFamily="18" charset="0"/>
                          <a:ea typeface="+mn-ea"/>
                          <a:cs typeface="Times New Roman" pitchFamily="18" charset="0"/>
                        </a:rPr>
                        <a:t>.gov.tr/TR,63657/camiler-</a:t>
                      </a:r>
                      <a:r>
                        <a:rPr lang="tr-TR" sz="1200" kern="1200" dirty="0" err="1" smtClean="0">
                          <a:solidFill>
                            <a:schemeClr val="dk1"/>
                          </a:solidFill>
                          <a:latin typeface="Times New Roman" pitchFamily="18" charset="0"/>
                          <a:ea typeface="+mn-ea"/>
                          <a:cs typeface="Times New Roman" pitchFamily="18" charset="0"/>
                        </a:rPr>
                        <a:t>turbeler</a:t>
                      </a:r>
                      <a:r>
                        <a:rPr lang="tr-TR" sz="1200" kern="1200" dirty="0" smtClean="0">
                          <a:solidFill>
                            <a:schemeClr val="dk1"/>
                          </a:solidFill>
                          <a:latin typeface="Times New Roman" pitchFamily="18" charset="0"/>
                          <a:ea typeface="+mn-ea"/>
                          <a:cs typeface="Times New Roman" pitchFamily="18" charset="0"/>
                        </a:rPr>
                        <a:t>.html</a:t>
                      </a:r>
                      <a:endParaRPr lang="tr-TR" sz="1200" kern="1200" dirty="0">
                        <a:solidFill>
                          <a:schemeClr val="dk1"/>
                        </a:solidFill>
                        <a:latin typeface="Times New Roman" pitchFamily="18" charset="0"/>
                        <a:ea typeface="+mn-ea"/>
                        <a:cs typeface="Times New Roman" pitchFamily="18" charset="0"/>
                      </a:endParaRP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13" name="Dikdörtgen 12"/>
          <p:cNvSpPr/>
          <p:nvPr/>
        </p:nvSpPr>
        <p:spPr>
          <a:xfrm>
            <a:off x="4756727" y="4540666"/>
            <a:ext cx="4135989" cy="306000"/>
          </a:xfrm>
          <a:prstGeom prst="rect">
            <a:avLst/>
          </a:prstGeom>
          <a:solidFill>
            <a:schemeClr val="tx2"/>
          </a:solidFill>
          <a:ln w="12700">
            <a:noFill/>
          </a:ln>
        </p:spPr>
        <p:style>
          <a:lnRef idx="1">
            <a:schemeClr val="accent4"/>
          </a:lnRef>
          <a:fillRef idx="2">
            <a:schemeClr val="accent4"/>
          </a:fillRef>
          <a:effectRef idx="1">
            <a:schemeClr val="accent4"/>
          </a:effectRef>
          <a:fontRef idx="minor">
            <a:schemeClr val="dk1"/>
          </a:fontRef>
        </p:style>
        <p:txBody>
          <a:bodyPr wrap="square" lIns="91428" tIns="45714" rIns="91428" bIns="45714">
            <a:spAutoFit/>
          </a:bodyPr>
          <a:lstStyle/>
          <a:p>
            <a:pPr algn="ctr" defTabSz="914400"/>
            <a:r>
              <a:rPr lang="tr-TR" sz="1400" b="1" cap="all" dirty="0" smtClean="0">
                <a:solidFill>
                  <a:prstClr val="white"/>
                </a:solidFill>
              </a:rPr>
              <a:t>YUNUS EMRE TÜRBESİ</a:t>
            </a:r>
            <a:endParaRPr lang="tr-TR" sz="1400" b="1" dirty="0">
              <a:solidFill>
                <a:prstClr val="white"/>
              </a:solidFill>
            </a:endParaRPr>
          </a:p>
        </p:txBody>
      </p:sp>
      <p:grpSp>
        <p:nvGrpSpPr>
          <p:cNvPr id="3" name="Grup 10"/>
          <p:cNvGrpSpPr/>
          <p:nvPr/>
        </p:nvGrpSpPr>
        <p:grpSpPr>
          <a:xfrm>
            <a:off x="0" y="0"/>
            <a:ext cx="9144000" cy="771548"/>
            <a:chOff x="23878" y="-15305"/>
            <a:chExt cx="9083851" cy="771548"/>
          </a:xfrm>
          <a:solidFill>
            <a:srgbClr val="7030A0"/>
          </a:solidFill>
        </p:grpSpPr>
        <p:sp>
          <p:nvSpPr>
            <p:cNvPr id="14" name="133 Dikdörtgen"/>
            <p:cNvSpPr/>
            <p:nvPr/>
          </p:nvSpPr>
          <p:spPr>
            <a:xfrm>
              <a:off x="23878" y="-15305"/>
              <a:ext cx="9083851"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solidFill>
                  <a:prstClr val="white"/>
                </a:solidFill>
                <a:latin typeface="Arial Narrow" pitchFamily="34" charset="0"/>
              </a:endParaRPr>
            </a:p>
          </p:txBody>
        </p:sp>
        <p:sp>
          <p:nvSpPr>
            <p:cNvPr id="15" name="Metin kutusu 14"/>
            <p:cNvSpPr txBox="1"/>
            <p:nvPr/>
          </p:nvSpPr>
          <p:spPr>
            <a:xfrm>
              <a:off x="6211093" y="180181"/>
              <a:ext cx="2840526" cy="400110"/>
            </a:xfrm>
            <a:prstGeom prst="rect">
              <a:avLst/>
            </a:prstGeom>
            <a:solidFill>
              <a:schemeClr val="tx2"/>
            </a:solidFill>
          </p:spPr>
          <p:txBody>
            <a:bodyPr wrap="square" rtlCol="0" anchor="ctr">
              <a:spAutoFit/>
            </a:bodyPr>
            <a:lstStyle/>
            <a:p>
              <a:pPr algn="ctr"/>
              <a:r>
                <a:rPr lang="tr-TR" sz="2000" b="1" dirty="0">
                  <a:solidFill>
                    <a:prstClr val="white"/>
                  </a:solidFill>
                  <a:latin typeface="+mj-lt"/>
                </a:rPr>
                <a:t>KÜLTÜR</a:t>
              </a:r>
              <a:r>
                <a:rPr lang="tr-TR" sz="2000" b="1" dirty="0">
                  <a:solidFill>
                    <a:prstClr val="white"/>
                  </a:solidFill>
                </a:rPr>
                <a:t> VE TURİZM</a:t>
              </a:r>
            </a:p>
          </p:txBody>
        </p:sp>
      </p:grpSp>
      <p:pic>
        <p:nvPicPr>
          <p:cNvPr id="17" name="Picture 2" descr="\\BTS-SERDAR\tarama\Yayla Fotoğrafları\Akkuş\Argan Yaylası.jpg"/>
          <p:cNvPicPr>
            <a:picLocks noChangeArrowheads="1"/>
          </p:cNvPicPr>
          <p:nvPr/>
        </p:nvPicPr>
        <p:blipFill>
          <a:blip r:embed="rId3"/>
          <a:stretch>
            <a:fillRect/>
          </a:stretch>
        </p:blipFill>
        <p:spPr bwMode="auto">
          <a:xfrm>
            <a:off x="4786315" y="928676"/>
            <a:ext cx="4071966" cy="3545999"/>
          </a:xfrm>
          <a:prstGeom prst="rect">
            <a:avLst/>
          </a:prstGeom>
          <a:ln w="15875" cap="flat">
            <a:solidFill>
              <a:schemeClr val="tx2">
                <a:alpha val="67000"/>
              </a:schemeClr>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12" name="Picture 2" descr="http://www.ortakoy.gov.tr/deneme/images/logo.png">
            <a:hlinkClick r:id="rId4"/>
          </p:cNvPr>
          <p:cNvPicPr>
            <a:picLocks noChangeArrowheads="1"/>
          </p:cNvPicPr>
          <p:nvPr/>
        </p:nvPicPr>
        <p:blipFill>
          <a:blip r:embed="rId5"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3728091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0" y="4963500"/>
            <a:ext cx="9144000" cy="180000"/>
          </a:xfrm>
          <a:prstGeom prst="rect">
            <a:avLst/>
          </a:prstGeom>
          <a:solidFill>
            <a:schemeClr val="tx2"/>
          </a:solidFill>
        </p:spPr>
        <p:txBody>
          <a:bodyPr wrap="square" lIns="91428" tIns="45714" rIns="91428" bIns="45714" rtlCol="0" anchor="ctr">
            <a:spAutoFit/>
          </a:bodyPr>
          <a:lstStyle/>
          <a:p>
            <a:pPr algn="ctr"/>
            <a:endParaRPr lang="tr-TR" b="1" dirty="0">
              <a:solidFill>
                <a:prstClr val="white"/>
              </a:solidFill>
            </a:endParaRPr>
          </a:p>
        </p:txBody>
      </p:sp>
      <p:graphicFrame>
        <p:nvGraphicFramePr>
          <p:cNvPr id="9" name="Tablo 8"/>
          <p:cNvGraphicFramePr>
            <a:graphicFrameLocks noGrp="1"/>
          </p:cNvGraphicFramePr>
          <p:nvPr>
            <p:extLst/>
          </p:nvPr>
        </p:nvGraphicFramePr>
        <p:xfrm>
          <a:off x="214282" y="928676"/>
          <a:ext cx="4429156" cy="3857652"/>
        </p:xfrm>
        <a:graphic>
          <a:graphicData uri="http://schemas.openxmlformats.org/drawingml/2006/table">
            <a:tbl>
              <a:tblPr bandRow="1">
                <a:tableStyleId>{21E4AEA4-8DFA-4A89-87EB-49C32662AFE0}</a:tableStyleId>
              </a:tblPr>
              <a:tblGrid>
                <a:gridCol w="4429156">
                  <a:extLst>
                    <a:ext uri="{9D8B030D-6E8A-4147-A177-3AD203B41FA5}">
                      <a16:colId xmlns:a16="http://schemas.microsoft.com/office/drawing/2014/main" xmlns="" val="20000"/>
                    </a:ext>
                  </a:extLst>
                </a:gridCol>
              </a:tblGrid>
              <a:tr h="490310">
                <a:tc>
                  <a:txBody>
                    <a:bodyPr/>
                    <a:lstStyle/>
                    <a:p>
                      <a:pPr marL="0" marR="0" indent="0" algn="ctr" defTabSz="914400" rtl="0" eaLnBrk="1" fontAlgn="auto" latinLnBrk="0" hangingPunct="1">
                        <a:lnSpc>
                          <a:spcPct val="100000"/>
                        </a:lnSpc>
                        <a:spcBef>
                          <a:spcPts val="0"/>
                        </a:spcBef>
                        <a:spcAft>
                          <a:spcPts val="0"/>
                        </a:spcAft>
                        <a:buClr>
                          <a:srgbClr val="C00000"/>
                        </a:buClr>
                        <a:buSzTx/>
                        <a:buFont typeface="Wingdings" pitchFamily="2" charset="2"/>
                        <a:buNone/>
                        <a:tabLst/>
                        <a:defRPr/>
                      </a:pPr>
                      <a:r>
                        <a:rPr lang="tr-TR" sz="1200" b="1" dirty="0" smtClean="0">
                          <a:latin typeface="Times New Roman" pitchFamily="18" charset="0"/>
                          <a:cs typeface="Times New Roman" pitchFamily="18" charset="0"/>
                        </a:rPr>
                        <a:t>YUNUS ÇİLEHANESİ TÜRBESİ</a:t>
                      </a:r>
                    </a:p>
                    <a:p>
                      <a:pPr marL="0" marR="0" indent="0" algn="ctr" defTabSz="914400" rtl="0" eaLnBrk="1" fontAlgn="auto" latinLnBrk="0" hangingPunct="1">
                        <a:lnSpc>
                          <a:spcPct val="100000"/>
                        </a:lnSpc>
                        <a:spcBef>
                          <a:spcPts val="0"/>
                        </a:spcBef>
                        <a:spcAft>
                          <a:spcPts val="0"/>
                        </a:spcAft>
                        <a:buClr>
                          <a:srgbClr val="C00000"/>
                        </a:buClr>
                        <a:buSzTx/>
                        <a:buFont typeface="Wingdings" pitchFamily="2" charset="2"/>
                        <a:buNone/>
                        <a:tabLst/>
                        <a:defRPr/>
                      </a:pPr>
                      <a:endParaRPr lang="tr-TR" sz="1200" b="1" dirty="0">
                        <a:solidFill>
                          <a:schemeClr val="tx1"/>
                        </a:solidFill>
                        <a:latin typeface="Times New Roman" pitchFamily="18" charset="0"/>
                        <a:cs typeface="Times New Roman" pitchFamily="18" charset="0"/>
                      </a:endParaRP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xmlns="" val="10000"/>
                  </a:ext>
                </a:extLst>
              </a:tr>
              <a:tr h="3367342">
                <a:tc>
                  <a:txBody>
                    <a:bodyPr/>
                    <a:lstStyle/>
                    <a:p>
                      <a:r>
                        <a:rPr lang="tr-TR" sz="1200" b="1" kern="1200" dirty="0" smtClean="0">
                          <a:solidFill>
                            <a:schemeClr val="dk1"/>
                          </a:solidFill>
                          <a:latin typeface="Times New Roman" pitchFamily="18" charset="0"/>
                          <a:ea typeface="+mn-ea"/>
                          <a:cs typeface="Times New Roman" pitchFamily="18" charset="0"/>
                        </a:rPr>
                        <a:t>Yunus Emre  Çilehanesi</a:t>
                      </a:r>
                    </a:p>
                    <a:p>
                      <a:r>
                        <a:rPr lang="tr-TR" sz="1200" b="1" kern="1200" dirty="0" smtClean="0">
                          <a:solidFill>
                            <a:schemeClr val="dk1"/>
                          </a:solidFill>
                          <a:latin typeface="Times New Roman" pitchFamily="18" charset="0"/>
                          <a:ea typeface="+mn-ea"/>
                          <a:cs typeface="Times New Roman" pitchFamily="18" charset="0"/>
                        </a:rPr>
                        <a:t>(</a:t>
                      </a:r>
                      <a:r>
                        <a:rPr lang="tr-TR" sz="1200" b="1" kern="1200" dirty="0" err="1" smtClean="0">
                          <a:solidFill>
                            <a:schemeClr val="dk1"/>
                          </a:solidFill>
                          <a:latin typeface="Times New Roman" pitchFamily="18" charset="0"/>
                          <a:ea typeface="+mn-ea"/>
                          <a:cs typeface="Times New Roman" pitchFamily="18" charset="0"/>
                        </a:rPr>
                        <a:t>Sarıkaraman</a:t>
                      </a:r>
                      <a:r>
                        <a:rPr lang="tr-TR" sz="1200" b="1" kern="1200" dirty="0" smtClean="0">
                          <a:solidFill>
                            <a:schemeClr val="dk1"/>
                          </a:solidFill>
                          <a:latin typeface="Times New Roman" pitchFamily="18" charset="0"/>
                          <a:ea typeface="+mn-ea"/>
                          <a:cs typeface="Times New Roman" pitchFamily="18" charset="0"/>
                        </a:rPr>
                        <a:t> Köyü-Ortaköy) :</a:t>
                      </a:r>
                    </a:p>
                    <a:p>
                      <a:endParaRPr lang="tr-TR" sz="1200" b="1" kern="1200" dirty="0" smtClean="0">
                        <a:solidFill>
                          <a:schemeClr val="dk1"/>
                        </a:solidFill>
                        <a:latin typeface="Times New Roman" pitchFamily="18" charset="0"/>
                        <a:ea typeface="+mn-ea"/>
                        <a:cs typeface="Times New Roman" pitchFamily="18" charset="0"/>
                      </a:endParaRPr>
                    </a:p>
                    <a:p>
                      <a:r>
                        <a:rPr lang="tr-TR" sz="1200" b="1" kern="1200" dirty="0" smtClean="0">
                          <a:solidFill>
                            <a:schemeClr val="dk1"/>
                          </a:solidFill>
                          <a:latin typeface="Times New Roman" pitchFamily="18" charset="0"/>
                          <a:ea typeface="+mn-ea"/>
                          <a:cs typeface="Times New Roman" pitchFamily="18" charset="0"/>
                        </a:rPr>
                        <a:t> </a:t>
                      </a:r>
                      <a:r>
                        <a:rPr lang="tr-TR" sz="1200" kern="1200" dirty="0" smtClean="0">
                          <a:solidFill>
                            <a:schemeClr val="dk1"/>
                          </a:solidFill>
                          <a:latin typeface="Times New Roman" pitchFamily="18" charset="0"/>
                          <a:ea typeface="+mn-ea"/>
                          <a:cs typeface="Times New Roman" pitchFamily="18" charset="0"/>
                        </a:rPr>
                        <a:t>Aksaray ilinin Ortaköy ilçe merkezine 20 km mesafede </a:t>
                      </a:r>
                      <a:r>
                        <a:rPr lang="tr-TR" sz="1200" kern="1200" dirty="0" err="1" smtClean="0">
                          <a:solidFill>
                            <a:schemeClr val="dk1"/>
                          </a:solidFill>
                          <a:latin typeface="Times New Roman" pitchFamily="18" charset="0"/>
                          <a:ea typeface="+mn-ea"/>
                          <a:cs typeface="Times New Roman" pitchFamily="18" charset="0"/>
                        </a:rPr>
                        <a:t>Sarıkaraman</a:t>
                      </a:r>
                      <a:r>
                        <a:rPr lang="tr-TR" sz="1200" kern="1200" dirty="0" smtClean="0">
                          <a:solidFill>
                            <a:schemeClr val="dk1"/>
                          </a:solidFill>
                          <a:latin typeface="Times New Roman" pitchFamily="18" charset="0"/>
                          <a:ea typeface="+mn-ea"/>
                          <a:cs typeface="Times New Roman" pitchFamily="18" charset="0"/>
                        </a:rPr>
                        <a:t> köyündedir. </a:t>
                      </a:r>
                    </a:p>
                    <a:p>
                      <a:endParaRPr lang="tr-TR" sz="1200" kern="1200" dirty="0" smtClean="0">
                        <a:solidFill>
                          <a:schemeClr val="dk1"/>
                        </a:solidFill>
                        <a:latin typeface="Times New Roman" pitchFamily="18" charset="0"/>
                        <a:ea typeface="+mn-ea"/>
                        <a:cs typeface="Times New Roman" pitchFamily="18" charset="0"/>
                      </a:endParaRPr>
                    </a:p>
                    <a:p>
                      <a:endParaRPr lang="tr-TR" sz="1200" kern="1200" dirty="0" smtClean="0">
                        <a:solidFill>
                          <a:schemeClr val="dk1"/>
                        </a:solidFill>
                        <a:latin typeface="Times New Roman" pitchFamily="18" charset="0"/>
                        <a:ea typeface="+mn-ea"/>
                        <a:cs typeface="Times New Roman" pitchFamily="18" charset="0"/>
                      </a:endParaRPr>
                    </a:p>
                    <a:p>
                      <a:r>
                        <a:rPr lang="tr-TR" sz="1200" kern="1200" dirty="0" smtClean="0">
                          <a:solidFill>
                            <a:schemeClr val="dk1"/>
                          </a:solidFill>
                          <a:latin typeface="Times New Roman" pitchFamily="18" charset="0"/>
                          <a:ea typeface="+mn-ea"/>
                          <a:cs typeface="Times New Roman" pitchFamily="18" charset="0"/>
                        </a:rPr>
                        <a:t>http://www.</a:t>
                      </a:r>
                      <a:r>
                        <a:rPr lang="tr-TR" sz="1200" kern="1200" dirty="0" err="1" smtClean="0">
                          <a:solidFill>
                            <a:schemeClr val="dk1"/>
                          </a:solidFill>
                          <a:latin typeface="Times New Roman" pitchFamily="18" charset="0"/>
                          <a:ea typeface="+mn-ea"/>
                          <a:cs typeface="Times New Roman" pitchFamily="18" charset="0"/>
                        </a:rPr>
                        <a:t>aksaraykulturturizm</a:t>
                      </a:r>
                      <a:r>
                        <a:rPr lang="tr-TR" sz="1200" kern="1200" dirty="0" smtClean="0">
                          <a:solidFill>
                            <a:schemeClr val="dk1"/>
                          </a:solidFill>
                          <a:latin typeface="Times New Roman" pitchFamily="18" charset="0"/>
                          <a:ea typeface="+mn-ea"/>
                          <a:cs typeface="Times New Roman" pitchFamily="18" charset="0"/>
                        </a:rPr>
                        <a:t>.gov.tr/TR,63657/camiler-</a:t>
                      </a:r>
                      <a:r>
                        <a:rPr lang="tr-TR" sz="1200" kern="1200" dirty="0" err="1" smtClean="0">
                          <a:solidFill>
                            <a:schemeClr val="dk1"/>
                          </a:solidFill>
                          <a:latin typeface="Times New Roman" pitchFamily="18" charset="0"/>
                          <a:ea typeface="+mn-ea"/>
                          <a:cs typeface="Times New Roman" pitchFamily="18" charset="0"/>
                        </a:rPr>
                        <a:t>turbeler</a:t>
                      </a:r>
                      <a:r>
                        <a:rPr lang="tr-TR" sz="1200" kern="1200" dirty="0" smtClean="0">
                          <a:solidFill>
                            <a:schemeClr val="dk1"/>
                          </a:solidFill>
                          <a:latin typeface="Times New Roman" pitchFamily="18" charset="0"/>
                          <a:ea typeface="+mn-ea"/>
                          <a:cs typeface="Times New Roman" pitchFamily="18" charset="0"/>
                        </a:rPr>
                        <a:t>.html</a:t>
                      </a:r>
                      <a:endParaRPr lang="tr-TR" sz="1200" kern="1200" dirty="0">
                        <a:solidFill>
                          <a:schemeClr val="dk1"/>
                        </a:solidFill>
                        <a:latin typeface="Times New Roman" pitchFamily="18" charset="0"/>
                        <a:ea typeface="+mn-ea"/>
                        <a:cs typeface="Times New Roman" pitchFamily="18" charset="0"/>
                      </a:endParaRP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13" name="Dikdörtgen 12"/>
          <p:cNvSpPr/>
          <p:nvPr/>
        </p:nvSpPr>
        <p:spPr>
          <a:xfrm>
            <a:off x="4756727" y="4540666"/>
            <a:ext cx="4135989" cy="306000"/>
          </a:xfrm>
          <a:prstGeom prst="rect">
            <a:avLst/>
          </a:prstGeom>
          <a:solidFill>
            <a:schemeClr val="tx2"/>
          </a:solidFill>
          <a:ln w="12700">
            <a:noFill/>
          </a:ln>
        </p:spPr>
        <p:style>
          <a:lnRef idx="1">
            <a:schemeClr val="accent4"/>
          </a:lnRef>
          <a:fillRef idx="2">
            <a:schemeClr val="accent4"/>
          </a:fillRef>
          <a:effectRef idx="1">
            <a:schemeClr val="accent4"/>
          </a:effectRef>
          <a:fontRef idx="minor">
            <a:schemeClr val="dk1"/>
          </a:fontRef>
        </p:style>
        <p:txBody>
          <a:bodyPr wrap="square" lIns="91428" tIns="45714" rIns="91428" bIns="45714">
            <a:spAutoFit/>
          </a:bodyPr>
          <a:lstStyle/>
          <a:p>
            <a:pPr algn="ctr" defTabSz="914400"/>
            <a:r>
              <a:rPr lang="tr-TR" sz="1400" b="1" cap="all" dirty="0" smtClean="0">
                <a:solidFill>
                  <a:prstClr val="white"/>
                </a:solidFill>
              </a:rPr>
              <a:t>YUNUS EMRE ÇİLEHANESİ</a:t>
            </a:r>
            <a:endParaRPr lang="tr-TR" sz="1400" b="1" dirty="0">
              <a:solidFill>
                <a:prstClr val="white"/>
              </a:solidFill>
            </a:endParaRPr>
          </a:p>
        </p:txBody>
      </p:sp>
      <p:grpSp>
        <p:nvGrpSpPr>
          <p:cNvPr id="3" name="Grup 10"/>
          <p:cNvGrpSpPr/>
          <p:nvPr/>
        </p:nvGrpSpPr>
        <p:grpSpPr>
          <a:xfrm>
            <a:off x="0" y="0"/>
            <a:ext cx="9144000" cy="771548"/>
            <a:chOff x="23878" y="-15305"/>
            <a:chExt cx="9083851" cy="771548"/>
          </a:xfrm>
          <a:solidFill>
            <a:srgbClr val="7030A0"/>
          </a:solidFill>
        </p:grpSpPr>
        <p:sp>
          <p:nvSpPr>
            <p:cNvPr id="14" name="133 Dikdörtgen"/>
            <p:cNvSpPr/>
            <p:nvPr/>
          </p:nvSpPr>
          <p:spPr>
            <a:xfrm>
              <a:off x="23878" y="-15305"/>
              <a:ext cx="9083851"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solidFill>
                  <a:prstClr val="white"/>
                </a:solidFill>
                <a:latin typeface="Arial Narrow" pitchFamily="34" charset="0"/>
              </a:endParaRPr>
            </a:p>
          </p:txBody>
        </p:sp>
        <p:sp>
          <p:nvSpPr>
            <p:cNvPr id="15" name="Metin kutusu 14"/>
            <p:cNvSpPr txBox="1"/>
            <p:nvPr/>
          </p:nvSpPr>
          <p:spPr>
            <a:xfrm>
              <a:off x="6211093" y="180181"/>
              <a:ext cx="2840526" cy="400110"/>
            </a:xfrm>
            <a:prstGeom prst="rect">
              <a:avLst/>
            </a:prstGeom>
            <a:solidFill>
              <a:schemeClr val="tx2"/>
            </a:solidFill>
          </p:spPr>
          <p:txBody>
            <a:bodyPr wrap="square" rtlCol="0" anchor="ctr">
              <a:spAutoFit/>
            </a:bodyPr>
            <a:lstStyle/>
            <a:p>
              <a:pPr algn="ctr"/>
              <a:r>
                <a:rPr lang="tr-TR" sz="2000" b="1" dirty="0" smtClean="0">
                  <a:solidFill>
                    <a:prstClr val="white"/>
                  </a:solidFill>
                  <a:latin typeface="+mj-lt"/>
                </a:rPr>
                <a:t>          KÜLTÜR</a:t>
              </a:r>
              <a:r>
                <a:rPr lang="tr-TR" sz="2000" b="1" dirty="0" smtClean="0">
                  <a:solidFill>
                    <a:prstClr val="white"/>
                  </a:solidFill>
                </a:rPr>
                <a:t> </a:t>
              </a:r>
              <a:r>
                <a:rPr lang="tr-TR" sz="2000" b="1" dirty="0">
                  <a:solidFill>
                    <a:prstClr val="white"/>
                  </a:solidFill>
                </a:rPr>
                <a:t>VE TURİZM</a:t>
              </a:r>
            </a:p>
          </p:txBody>
        </p:sp>
      </p:grpSp>
      <p:pic>
        <p:nvPicPr>
          <p:cNvPr id="17" name="Picture 2" descr="\\BTS-SERDAR\tarama\Yayla Fotoğrafları\Akkuş\Argan Yaylası.jpg"/>
          <p:cNvPicPr>
            <a:picLocks noChangeArrowheads="1"/>
          </p:cNvPicPr>
          <p:nvPr/>
        </p:nvPicPr>
        <p:blipFill>
          <a:blip r:embed="rId3"/>
          <a:stretch>
            <a:fillRect/>
          </a:stretch>
        </p:blipFill>
        <p:spPr bwMode="auto">
          <a:xfrm>
            <a:off x="4786314" y="928676"/>
            <a:ext cx="4071966" cy="3500462"/>
          </a:xfrm>
          <a:prstGeom prst="rect">
            <a:avLst/>
          </a:prstGeom>
          <a:ln w="15875" cap="flat">
            <a:solidFill>
              <a:schemeClr val="tx2">
                <a:alpha val="67000"/>
              </a:schemeClr>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12" name="Picture 2" descr="http://www.ortakoy.gov.tr/deneme/images/logo.png">
            <a:hlinkClick r:id="rId4"/>
          </p:cNvPr>
          <p:cNvPicPr>
            <a:picLocks noChangeArrowheads="1"/>
          </p:cNvPicPr>
          <p:nvPr/>
        </p:nvPicPr>
        <p:blipFill>
          <a:blip r:embed="rId5"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37280917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0" y="4963500"/>
            <a:ext cx="9144000" cy="180000"/>
          </a:xfrm>
          <a:prstGeom prst="rect">
            <a:avLst/>
          </a:prstGeom>
          <a:solidFill>
            <a:schemeClr val="tx2"/>
          </a:solidFill>
        </p:spPr>
        <p:txBody>
          <a:bodyPr wrap="square" lIns="91428" tIns="45714" rIns="91428" bIns="45714" rtlCol="0" anchor="ctr">
            <a:spAutoFit/>
          </a:bodyPr>
          <a:lstStyle/>
          <a:p>
            <a:pPr algn="ctr"/>
            <a:endParaRPr lang="tr-TR" b="1" dirty="0">
              <a:solidFill>
                <a:prstClr val="white"/>
              </a:solidFill>
            </a:endParaRPr>
          </a:p>
        </p:txBody>
      </p:sp>
      <p:graphicFrame>
        <p:nvGraphicFramePr>
          <p:cNvPr id="9" name="Tablo 8"/>
          <p:cNvGraphicFramePr>
            <a:graphicFrameLocks noGrp="1"/>
          </p:cNvGraphicFramePr>
          <p:nvPr>
            <p:extLst/>
          </p:nvPr>
        </p:nvGraphicFramePr>
        <p:xfrm>
          <a:off x="142844" y="857239"/>
          <a:ext cx="4500594" cy="3947615"/>
        </p:xfrm>
        <a:graphic>
          <a:graphicData uri="http://schemas.openxmlformats.org/drawingml/2006/table">
            <a:tbl>
              <a:tblPr bandRow="1">
                <a:tableStyleId>{21E4AEA4-8DFA-4A89-87EB-49C32662AFE0}</a:tableStyleId>
              </a:tblPr>
              <a:tblGrid>
                <a:gridCol w="4500594">
                  <a:extLst>
                    <a:ext uri="{9D8B030D-6E8A-4147-A177-3AD203B41FA5}">
                      <a16:colId xmlns:a16="http://schemas.microsoft.com/office/drawing/2014/main" xmlns="" val="20000"/>
                    </a:ext>
                  </a:extLst>
                </a:gridCol>
              </a:tblGrid>
              <a:tr h="315800">
                <a:tc>
                  <a:txBody>
                    <a:bodyPr/>
                    <a:lstStyle/>
                    <a:p>
                      <a:pPr marL="0" marR="0" indent="0" algn="ctr" defTabSz="914400" rtl="0" eaLnBrk="1" fontAlgn="auto" latinLnBrk="0" hangingPunct="1">
                        <a:lnSpc>
                          <a:spcPct val="100000"/>
                        </a:lnSpc>
                        <a:spcBef>
                          <a:spcPts val="0"/>
                        </a:spcBef>
                        <a:spcAft>
                          <a:spcPts val="0"/>
                        </a:spcAft>
                        <a:buClr>
                          <a:srgbClr val="C00000"/>
                        </a:buClr>
                        <a:buSzTx/>
                        <a:buFont typeface="Wingdings" pitchFamily="2" charset="2"/>
                        <a:buNone/>
                        <a:tabLst/>
                        <a:defRPr/>
                      </a:pPr>
                      <a:endParaRPr lang="tr-TR" sz="1200" b="1" kern="1200" dirty="0" smtClean="0">
                        <a:solidFill>
                          <a:schemeClr val="dk1"/>
                        </a:solidFill>
                        <a:latin typeface="Times New Roman" pitchFamily="18" charset="0"/>
                        <a:ea typeface="+mn-ea"/>
                        <a:cs typeface="Times New Roman" pitchFamily="18" charset="0"/>
                      </a:endParaRPr>
                    </a:p>
                    <a:p>
                      <a:pPr marL="0" marR="0" indent="0" algn="ctr" defTabSz="914400" rtl="0" eaLnBrk="1" fontAlgn="auto" latinLnBrk="0" hangingPunct="1">
                        <a:lnSpc>
                          <a:spcPct val="100000"/>
                        </a:lnSpc>
                        <a:spcBef>
                          <a:spcPts val="0"/>
                        </a:spcBef>
                        <a:spcAft>
                          <a:spcPts val="0"/>
                        </a:spcAft>
                        <a:buClr>
                          <a:srgbClr val="C00000"/>
                        </a:buClr>
                        <a:buSzTx/>
                        <a:buFont typeface="Wingdings" pitchFamily="2" charset="2"/>
                        <a:buNone/>
                        <a:tabLst/>
                        <a:defRPr/>
                      </a:pPr>
                      <a:r>
                        <a:rPr lang="tr-TR" sz="1200" b="1" kern="1200" dirty="0" smtClean="0">
                          <a:solidFill>
                            <a:schemeClr val="dk1"/>
                          </a:solidFill>
                          <a:latin typeface="Times New Roman" pitchFamily="18" charset="0"/>
                          <a:ea typeface="+mn-ea"/>
                          <a:cs typeface="Times New Roman" pitchFamily="18" charset="0"/>
                        </a:rPr>
                        <a:t>OZANCIK YER ALTI ŞEHRİ (ERSELE):</a:t>
                      </a:r>
                      <a:r>
                        <a:rPr lang="tr-TR" sz="1200" kern="1200" dirty="0" smtClean="0">
                          <a:solidFill>
                            <a:schemeClr val="dk1"/>
                          </a:solidFill>
                          <a:latin typeface="Times New Roman" pitchFamily="18" charset="0"/>
                          <a:ea typeface="+mn-ea"/>
                          <a:cs typeface="Times New Roman" pitchFamily="18" charset="0"/>
                        </a:rPr>
                        <a:t> </a:t>
                      </a:r>
                    </a:p>
                    <a:p>
                      <a:pPr marL="0" marR="0" indent="0" algn="ctr" defTabSz="914400" rtl="0" eaLnBrk="1" fontAlgn="auto" latinLnBrk="0" hangingPunct="1">
                        <a:lnSpc>
                          <a:spcPct val="100000"/>
                        </a:lnSpc>
                        <a:spcBef>
                          <a:spcPts val="0"/>
                        </a:spcBef>
                        <a:spcAft>
                          <a:spcPts val="0"/>
                        </a:spcAft>
                        <a:buClr>
                          <a:srgbClr val="C00000"/>
                        </a:buClr>
                        <a:buSzTx/>
                        <a:buFont typeface="Wingdings" pitchFamily="2" charset="2"/>
                        <a:buNone/>
                        <a:tabLst/>
                        <a:defRPr/>
                      </a:pPr>
                      <a:endParaRPr lang="tr-TR" sz="1200" b="1" dirty="0">
                        <a:solidFill>
                          <a:schemeClr val="tx1"/>
                        </a:solidFill>
                        <a:latin typeface="Times New Roman" pitchFamily="18" charset="0"/>
                        <a:cs typeface="Times New Roman" pitchFamily="18" charset="0"/>
                      </a:endParaRP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xmlns="" val="10000"/>
                  </a:ext>
                </a:extLst>
              </a:tr>
              <a:tr h="3398975">
                <a:tc>
                  <a:txBody>
                    <a:bodyPr/>
                    <a:lstStyle/>
                    <a:p>
                      <a:pPr algn="just">
                        <a:lnSpc>
                          <a:spcPct val="150000"/>
                        </a:lnSpc>
                      </a:pPr>
                      <a:r>
                        <a:rPr lang="tr-TR" sz="1200" kern="1200" dirty="0" smtClean="0">
                          <a:solidFill>
                            <a:schemeClr val="dk1"/>
                          </a:solidFill>
                          <a:latin typeface="Times New Roman" pitchFamily="18" charset="0"/>
                          <a:ea typeface="+mn-ea"/>
                          <a:cs typeface="Times New Roman" pitchFamily="18" charset="0"/>
                        </a:rPr>
                        <a:t>Aksaray İli, Ortaköy İlçesi Ozancık Kasabası sınırları içerisinde yer alan Yeraltı şehri Bizans dönemi yapılarındandır. </a:t>
                      </a:r>
                    </a:p>
                    <a:p>
                      <a:pPr algn="just">
                        <a:lnSpc>
                          <a:spcPct val="150000"/>
                        </a:lnSpc>
                      </a:pPr>
                      <a:r>
                        <a:rPr lang="tr-TR" sz="1200" kern="1200" dirty="0" smtClean="0">
                          <a:solidFill>
                            <a:schemeClr val="dk1"/>
                          </a:solidFill>
                          <a:latin typeface="Times New Roman" pitchFamily="18" charset="0"/>
                          <a:ea typeface="+mn-ea"/>
                          <a:cs typeface="Times New Roman" pitchFamily="18" charset="0"/>
                        </a:rPr>
                        <a:t>Ersele höyüğünün güneyinde, kırk gözler mevkii yaklaşık 2,5 kilometre karelik bir alana yayılmış, mülkiyeti köy tüzel kişiliğine ait olup, halen mera işlevi görmektedir. Üst kısımda mezarlık alanı vardır. En az 7 tane girişi tespit edilmiştir. Çevresinde ve iç kısımlarda bulunan havalandırma bacalarından buranın en az 5 katlı bir yeraltı şehri olabileceği sanılmaktadır. Kapladığı alan itibarı ile çok büyük bir yerleşim alanına sahiptir. Şehrin içinde karakteristik </a:t>
                      </a:r>
                      <a:r>
                        <a:rPr lang="tr-TR" sz="1200" kern="1200" dirty="0" err="1" smtClean="0">
                          <a:solidFill>
                            <a:schemeClr val="dk1"/>
                          </a:solidFill>
                          <a:latin typeface="Times New Roman" pitchFamily="18" charset="0"/>
                          <a:ea typeface="+mn-ea"/>
                          <a:cs typeface="Times New Roman" pitchFamily="18" charset="0"/>
                        </a:rPr>
                        <a:t>tırhaz</a:t>
                      </a:r>
                      <a:r>
                        <a:rPr lang="tr-TR" sz="1200" kern="1200" dirty="0" smtClean="0">
                          <a:solidFill>
                            <a:schemeClr val="dk1"/>
                          </a:solidFill>
                          <a:latin typeface="Times New Roman" pitchFamily="18" charset="0"/>
                          <a:ea typeface="+mn-ea"/>
                          <a:cs typeface="Times New Roman" pitchFamily="18" charset="0"/>
                        </a:rPr>
                        <a:t> taşları ve mekanlar, depo odaları ve kurumuş su yolları çevresinde stilize mezar kabartmaları vardır. </a:t>
                      </a:r>
                    </a:p>
                    <a:p>
                      <a:pPr algn="just"/>
                      <a:r>
                        <a:rPr lang="tr-TR" sz="1200" kern="1200" dirty="0" smtClean="0">
                          <a:solidFill>
                            <a:schemeClr val="dk1"/>
                          </a:solidFill>
                          <a:latin typeface="Times New Roman" pitchFamily="18" charset="0"/>
                          <a:ea typeface="+mn-ea"/>
                          <a:cs typeface="Times New Roman" pitchFamily="18" charset="0"/>
                        </a:rPr>
                        <a:t> </a:t>
                      </a:r>
                    </a:p>
                    <a:p>
                      <a:pPr algn="just"/>
                      <a:r>
                        <a:rPr lang="tr-TR" sz="1200" kern="1200" dirty="0" smtClean="0">
                          <a:solidFill>
                            <a:schemeClr val="dk1"/>
                          </a:solidFill>
                          <a:latin typeface="Times New Roman" pitchFamily="18" charset="0"/>
                          <a:ea typeface="+mn-ea"/>
                          <a:cs typeface="Times New Roman" pitchFamily="18" charset="0"/>
                          <a:hlinkClick r:id="rId3"/>
                        </a:rPr>
                        <a:t>http://www.</a:t>
                      </a:r>
                      <a:r>
                        <a:rPr lang="tr-TR" sz="1200" kern="1200" dirty="0" err="1" smtClean="0">
                          <a:solidFill>
                            <a:schemeClr val="dk1"/>
                          </a:solidFill>
                          <a:latin typeface="Times New Roman" pitchFamily="18" charset="0"/>
                          <a:ea typeface="+mn-ea"/>
                          <a:cs typeface="Times New Roman" pitchFamily="18" charset="0"/>
                          <a:hlinkClick r:id="rId3"/>
                        </a:rPr>
                        <a:t>aksaraykulturturizm</a:t>
                      </a:r>
                      <a:r>
                        <a:rPr lang="tr-TR" sz="1200" kern="1200" dirty="0" smtClean="0">
                          <a:solidFill>
                            <a:schemeClr val="dk1"/>
                          </a:solidFill>
                          <a:latin typeface="Times New Roman" pitchFamily="18" charset="0"/>
                          <a:ea typeface="+mn-ea"/>
                          <a:cs typeface="Times New Roman" pitchFamily="18" charset="0"/>
                          <a:hlinkClick r:id="rId3"/>
                        </a:rPr>
                        <a:t>.gov.tr/TR,63663/</a:t>
                      </a:r>
                      <a:r>
                        <a:rPr lang="tr-TR" sz="1200" kern="1200" dirty="0" err="1" smtClean="0">
                          <a:solidFill>
                            <a:schemeClr val="dk1"/>
                          </a:solidFill>
                          <a:latin typeface="Times New Roman" pitchFamily="18" charset="0"/>
                          <a:ea typeface="+mn-ea"/>
                          <a:cs typeface="Times New Roman" pitchFamily="18" charset="0"/>
                          <a:hlinkClick r:id="rId3"/>
                        </a:rPr>
                        <a:t>yeralti</a:t>
                      </a:r>
                      <a:r>
                        <a:rPr lang="tr-TR" sz="1200" kern="1200" dirty="0" smtClean="0">
                          <a:solidFill>
                            <a:schemeClr val="dk1"/>
                          </a:solidFill>
                          <a:latin typeface="Times New Roman" pitchFamily="18" charset="0"/>
                          <a:ea typeface="+mn-ea"/>
                          <a:cs typeface="Times New Roman" pitchFamily="18" charset="0"/>
                          <a:hlinkClick r:id="rId3"/>
                        </a:rPr>
                        <a:t>-</a:t>
                      </a:r>
                      <a:r>
                        <a:rPr lang="tr-TR" sz="1200" kern="1200" dirty="0" err="1" smtClean="0">
                          <a:solidFill>
                            <a:schemeClr val="dk1"/>
                          </a:solidFill>
                          <a:latin typeface="Times New Roman" pitchFamily="18" charset="0"/>
                          <a:ea typeface="+mn-ea"/>
                          <a:cs typeface="Times New Roman" pitchFamily="18" charset="0"/>
                          <a:hlinkClick r:id="rId3"/>
                        </a:rPr>
                        <a:t>sehirleri</a:t>
                      </a:r>
                      <a:r>
                        <a:rPr lang="tr-TR" sz="1200" kern="1200" dirty="0" smtClean="0">
                          <a:solidFill>
                            <a:schemeClr val="dk1"/>
                          </a:solidFill>
                          <a:latin typeface="Times New Roman" pitchFamily="18" charset="0"/>
                          <a:ea typeface="+mn-ea"/>
                          <a:cs typeface="Times New Roman" pitchFamily="18" charset="0"/>
                          <a:hlinkClick r:id="rId3"/>
                        </a:rPr>
                        <a:t>.html</a:t>
                      </a:r>
                      <a:endParaRPr lang="tr-TR" sz="1200" kern="1200" dirty="0" smtClean="0">
                        <a:solidFill>
                          <a:schemeClr val="dk1"/>
                        </a:solidFill>
                        <a:latin typeface="Times New Roman" pitchFamily="18" charset="0"/>
                        <a:ea typeface="+mn-ea"/>
                        <a:cs typeface="Times New Roman" pitchFamily="18" charset="0"/>
                      </a:endParaRP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13" name="Dikdörtgen 12"/>
          <p:cNvSpPr/>
          <p:nvPr/>
        </p:nvSpPr>
        <p:spPr>
          <a:xfrm>
            <a:off x="4756727" y="4540666"/>
            <a:ext cx="4135989" cy="306000"/>
          </a:xfrm>
          <a:prstGeom prst="rect">
            <a:avLst/>
          </a:prstGeom>
          <a:solidFill>
            <a:schemeClr val="tx2"/>
          </a:solidFill>
          <a:ln w="12700">
            <a:noFill/>
          </a:ln>
        </p:spPr>
        <p:style>
          <a:lnRef idx="1">
            <a:schemeClr val="accent4"/>
          </a:lnRef>
          <a:fillRef idx="2">
            <a:schemeClr val="accent4"/>
          </a:fillRef>
          <a:effectRef idx="1">
            <a:schemeClr val="accent4"/>
          </a:effectRef>
          <a:fontRef idx="minor">
            <a:schemeClr val="dk1"/>
          </a:fontRef>
        </p:style>
        <p:txBody>
          <a:bodyPr wrap="square" lIns="91428" tIns="45714" rIns="91428" bIns="45714">
            <a:spAutoFit/>
          </a:bodyPr>
          <a:lstStyle/>
          <a:p>
            <a:pPr algn="ctr" defTabSz="914400"/>
            <a:r>
              <a:rPr lang="tr-TR" sz="1400" b="1" cap="all" dirty="0" smtClean="0">
                <a:solidFill>
                  <a:prstClr val="white"/>
                </a:solidFill>
              </a:rPr>
              <a:t>OZANCIK YER ALTI ŞEHRİ (ERSELE)</a:t>
            </a:r>
            <a:endParaRPr lang="tr-TR" sz="1400" b="1" dirty="0">
              <a:solidFill>
                <a:prstClr val="white"/>
              </a:solidFill>
            </a:endParaRPr>
          </a:p>
        </p:txBody>
      </p:sp>
      <p:grpSp>
        <p:nvGrpSpPr>
          <p:cNvPr id="3" name="Grup 10"/>
          <p:cNvGrpSpPr/>
          <p:nvPr/>
        </p:nvGrpSpPr>
        <p:grpSpPr>
          <a:xfrm>
            <a:off x="0" y="0"/>
            <a:ext cx="9144000" cy="771548"/>
            <a:chOff x="23878" y="-15305"/>
            <a:chExt cx="9083851" cy="771548"/>
          </a:xfrm>
          <a:solidFill>
            <a:srgbClr val="7030A0"/>
          </a:solidFill>
        </p:grpSpPr>
        <p:sp>
          <p:nvSpPr>
            <p:cNvPr id="14" name="133 Dikdörtgen"/>
            <p:cNvSpPr/>
            <p:nvPr/>
          </p:nvSpPr>
          <p:spPr>
            <a:xfrm>
              <a:off x="23878" y="-15305"/>
              <a:ext cx="9083851"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solidFill>
                  <a:prstClr val="white"/>
                </a:solidFill>
                <a:latin typeface="Arial Narrow" pitchFamily="34" charset="0"/>
              </a:endParaRPr>
            </a:p>
          </p:txBody>
        </p:sp>
        <p:sp>
          <p:nvSpPr>
            <p:cNvPr id="15" name="Metin kutusu 14"/>
            <p:cNvSpPr txBox="1"/>
            <p:nvPr/>
          </p:nvSpPr>
          <p:spPr>
            <a:xfrm>
              <a:off x="6211093" y="180181"/>
              <a:ext cx="2840526" cy="400110"/>
            </a:xfrm>
            <a:prstGeom prst="rect">
              <a:avLst/>
            </a:prstGeom>
            <a:solidFill>
              <a:schemeClr val="tx2"/>
            </a:solidFill>
          </p:spPr>
          <p:txBody>
            <a:bodyPr wrap="square" rtlCol="0" anchor="ctr">
              <a:spAutoFit/>
            </a:bodyPr>
            <a:lstStyle/>
            <a:p>
              <a:pPr algn="ctr"/>
              <a:r>
                <a:rPr lang="tr-TR" sz="2000" b="1" dirty="0" smtClean="0">
                  <a:solidFill>
                    <a:prstClr val="white"/>
                  </a:solidFill>
                  <a:latin typeface="+mj-lt"/>
                </a:rPr>
                <a:t>          KÜLTÜR</a:t>
              </a:r>
              <a:r>
                <a:rPr lang="tr-TR" sz="2000" b="1" dirty="0" smtClean="0">
                  <a:solidFill>
                    <a:prstClr val="white"/>
                  </a:solidFill>
                </a:rPr>
                <a:t> </a:t>
              </a:r>
              <a:r>
                <a:rPr lang="tr-TR" sz="2000" b="1" dirty="0">
                  <a:solidFill>
                    <a:prstClr val="white"/>
                  </a:solidFill>
                </a:rPr>
                <a:t>VE TURİZM</a:t>
              </a:r>
            </a:p>
          </p:txBody>
        </p:sp>
      </p:grpSp>
      <p:pic>
        <p:nvPicPr>
          <p:cNvPr id="17" name="Picture 2" descr="\\BTS-SERDAR\tarama\Yayla Fotoğrafları\Akkuş\Argan Yaylası.jpg"/>
          <p:cNvPicPr>
            <a:picLocks noChangeArrowheads="1"/>
          </p:cNvPicPr>
          <p:nvPr/>
        </p:nvPicPr>
        <p:blipFill>
          <a:blip r:embed="rId4"/>
          <a:stretch>
            <a:fillRect/>
          </a:stretch>
        </p:blipFill>
        <p:spPr bwMode="auto">
          <a:xfrm>
            <a:off x="4714876" y="857238"/>
            <a:ext cx="4214842" cy="3571900"/>
          </a:xfrm>
          <a:prstGeom prst="rect">
            <a:avLst/>
          </a:prstGeom>
          <a:ln w="15875" cap="flat">
            <a:solidFill>
              <a:schemeClr val="tx2">
                <a:alpha val="67000"/>
              </a:schemeClr>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12" name="Picture 2" descr="http://www.ortakoy.gov.tr/deneme/images/logo.png">
            <a:hlinkClick r:id="rId5"/>
          </p:cNvPr>
          <p:cNvPicPr>
            <a:picLocks noChangeArrowheads="1"/>
          </p:cNvPicPr>
          <p:nvPr/>
        </p:nvPicPr>
        <p:blipFill>
          <a:blip r:embed="rId6"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37280917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0" y="4963500"/>
            <a:ext cx="9144000" cy="180000"/>
          </a:xfrm>
          <a:prstGeom prst="rect">
            <a:avLst/>
          </a:prstGeom>
          <a:solidFill>
            <a:schemeClr val="tx2"/>
          </a:solidFill>
        </p:spPr>
        <p:txBody>
          <a:bodyPr wrap="square" lIns="91428" tIns="45714" rIns="91428" bIns="45714" rtlCol="0" anchor="ctr">
            <a:spAutoFit/>
          </a:bodyPr>
          <a:lstStyle/>
          <a:p>
            <a:pPr algn="ctr"/>
            <a:endParaRPr lang="tr-TR" b="1" dirty="0">
              <a:solidFill>
                <a:prstClr val="white"/>
              </a:solidFill>
            </a:endParaRPr>
          </a:p>
        </p:txBody>
      </p:sp>
      <p:graphicFrame>
        <p:nvGraphicFramePr>
          <p:cNvPr id="9" name="Tablo 8"/>
          <p:cNvGraphicFramePr>
            <a:graphicFrameLocks noGrp="1"/>
          </p:cNvGraphicFramePr>
          <p:nvPr>
            <p:extLst>
              <p:ext uri="{D42A27DB-BD31-4B8C-83A1-F6EECF244321}">
                <p14:modId xmlns="" xmlns:p14="http://schemas.microsoft.com/office/powerpoint/2010/main" val="3328618010"/>
              </p:ext>
            </p:extLst>
          </p:nvPr>
        </p:nvGraphicFramePr>
        <p:xfrm>
          <a:off x="71406" y="857238"/>
          <a:ext cx="4643470" cy="4000528"/>
        </p:xfrm>
        <a:graphic>
          <a:graphicData uri="http://schemas.openxmlformats.org/drawingml/2006/table">
            <a:tbl>
              <a:tblPr bandRow="1">
                <a:tableStyleId>{21E4AEA4-8DFA-4A89-87EB-49C32662AFE0}</a:tableStyleId>
              </a:tblPr>
              <a:tblGrid>
                <a:gridCol w="4643470">
                  <a:extLst>
                    <a:ext uri="{9D8B030D-6E8A-4147-A177-3AD203B41FA5}">
                      <a16:colId xmlns:a16="http://schemas.microsoft.com/office/drawing/2014/main" xmlns="" val="20000"/>
                    </a:ext>
                  </a:extLst>
                </a:gridCol>
              </a:tblGrid>
              <a:tr h="848139">
                <a:tc>
                  <a:txBody>
                    <a:bodyPr/>
                    <a:lstStyle/>
                    <a:p>
                      <a:endParaRPr lang="tr-TR" sz="1200" b="1" kern="1200" dirty="0" smtClean="0">
                        <a:solidFill>
                          <a:schemeClr val="dk1"/>
                        </a:solidFill>
                        <a:latin typeface="Times New Roman" pitchFamily="18" charset="0"/>
                        <a:ea typeface="+mn-ea"/>
                        <a:cs typeface="Times New Roman" pitchFamily="18" charset="0"/>
                      </a:endParaRPr>
                    </a:p>
                    <a:p>
                      <a:r>
                        <a:rPr lang="tr-TR" sz="1200" b="1" kern="1200" dirty="0" smtClean="0">
                          <a:solidFill>
                            <a:schemeClr val="dk1"/>
                          </a:solidFill>
                          <a:latin typeface="Times New Roman" pitchFamily="18" charset="0"/>
                          <a:ea typeface="+mn-ea"/>
                          <a:cs typeface="Times New Roman" pitchFamily="18" charset="0"/>
                        </a:rPr>
                        <a:t>      YUNUS EMRE’Yİ ANMA ETKİNLİKLERİ</a:t>
                      </a:r>
                    </a:p>
                    <a:p>
                      <a:endParaRPr lang="tr-TR" sz="1200" b="1" kern="1200" dirty="0">
                        <a:solidFill>
                          <a:schemeClr val="dk1"/>
                        </a:solidFill>
                        <a:latin typeface="Times New Roman" pitchFamily="18" charset="0"/>
                        <a:ea typeface="+mn-ea"/>
                        <a:cs typeface="Times New Roman" pitchFamily="18" charset="0"/>
                      </a:endParaRP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xmlns="" val="10000"/>
                  </a:ext>
                </a:extLst>
              </a:tr>
              <a:tr h="3152389">
                <a:tc>
                  <a:txBody>
                    <a:bodyPr/>
                    <a:lstStyle/>
                    <a:p>
                      <a:pPr algn="just">
                        <a:lnSpc>
                          <a:spcPct val="200000"/>
                        </a:lnSpc>
                      </a:pPr>
                      <a:r>
                        <a:rPr lang="tr-TR" sz="1200" kern="1200" dirty="0" smtClean="0">
                          <a:solidFill>
                            <a:schemeClr val="dk1"/>
                          </a:solidFill>
                          <a:latin typeface="Times New Roman" pitchFamily="18" charset="0"/>
                          <a:ea typeface="+mn-ea"/>
                          <a:cs typeface="Times New Roman" pitchFamily="18" charset="0"/>
                        </a:rPr>
                        <a:t>Her yıl ekim ayında  Yunus Emre’yi Anma Etkinlikleri düzenlenmektedir. Aksaray ve Kırşehir Valiliklerince dönüşümlü olarak gerçekleştirilen etkinliklere her iki ilin protokolü ile yurt dışından ve yurtiçinden gelen bir çok vatandaş katılmaktadır.</a:t>
                      </a:r>
                    </a:p>
                    <a:p>
                      <a:pPr algn="just">
                        <a:lnSpc>
                          <a:spcPct val="200000"/>
                        </a:lnSpc>
                      </a:pPr>
                      <a:endParaRPr lang="tr-TR" sz="1200" kern="1200" dirty="0" smtClean="0">
                        <a:solidFill>
                          <a:schemeClr val="dk1"/>
                        </a:solidFill>
                        <a:latin typeface="Times New Roman" pitchFamily="18" charset="0"/>
                        <a:ea typeface="+mn-ea"/>
                        <a:cs typeface="Times New Roman" pitchFamily="18" charset="0"/>
                      </a:endParaRPr>
                    </a:p>
                    <a:p>
                      <a:pPr algn="just">
                        <a:lnSpc>
                          <a:spcPct val="200000"/>
                        </a:lnSpc>
                      </a:pPr>
                      <a:endParaRPr lang="tr-TR" sz="1200" kern="1200" dirty="0" smtClean="0">
                        <a:solidFill>
                          <a:schemeClr val="dk1"/>
                        </a:solidFill>
                        <a:latin typeface="Times New Roman" pitchFamily="18" charset="0"/>
                        <a:ea typeface="+mn-ea"/>
                        <a:cs typeface="Times New Roman" pitchFamily="18" charset="0"/>
                      </a:endParaRPr>
                    </a:p>
                    <a:p>
                      <a:pPr algn="just">
                        <a:lnSpc>
                          <a:spcPct val="200000"/>
                        </a:lnSpc>
                      </a:pPr>
                      <a:endParaRPr lang="tr-TR" sz="1200" kern="1200" dirty="0">
                        <a:solidFill>
                          <a:schemeClr val="dk1"/>
                        </a:solidFill>
                        <a:latin typeface="Times New Roman" pitchFamily="18" charset="0"/>
                        <a:ea typeface="+mn-ea"/>
                        <a:cs typeface="Times New Roman" pitchFamily="18" charset="0"/>
                      </a:endParaRP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13" name="Dikdörtgen 12"/>
          <p:cNvSpPr/>
          <p:nvPr/>
        </p:nvSpPr>
        <p:spPr>
          <a:xfrm>
            <a:off x="4756727" y="4540666"/>
            <a:ext cx="4330791" cy="306000"/>
          </a:xfrm>
          <a:prstGeom prst="rect">
            <a:avLst/>
          </a:prstGeom>
          <a:solidFill>
            <a:schemeClr val="tx2"/>
          </a:solidFill>
          <a:ln w="12700">
            <a:noFill/>
          </a:ln>
        </p:spPr>
        <p:style>
          <a:lnRef idx="1">
            <a:schemeClr val="accent4"/>
          </a:lnRef>
          <a:fillRef idx="2">
            <a:schemeClr val="accent4"/>
          </a:fillRef>
          <a:effectRef idx="1">
            <a:schemeClr val="accent4"/>
          </a:effectRef>
          <a:fontRef idx="minor">
            <a:schemeClr val="dk1"/>
          </a:fontRef>
        </p:style>
        <p:txBody>
          <a:bodyPr wrap="square" lIns="91428" tIns="45714" rIns="91428" bIns="45714">
            <a:spAutoFit/>
          </a:bodyPr>
          <a:lstStyle/>
          <a:p>
            <a:pPr algn="ctr" defTabSz="914400"/>
            <a:r>
              <a:rPr lang="tr-TR" sz="1400" b="1" cap="all" dirty="0" smtClean="0">
                <a:solidFill>
                  <a:prstClr val="white"/>
                </a:solidFill>
              </a:rPr>
              <a:t>YUNUS EMREYİ ANMA ETKİNLİKLERİ</a:t>
            </a:r>
            <a:endParaRPr lang="tr-TR" sz="1400" b="1" dirty="0">
              <a:solidFill>
                <a:prstClr val="white"/>
              </a:solidFill>
            </a:endParaRPr>
          </a:p>
        </p:txBody>
      </p:sp>
      <p:grpSp>
        <p:nvGrpSpPr>
          <p:cNvPr id="3" name="Grup 10"/>
          <p:cNvGrpSpPr/>
          <p:nvPr/>
        </p:nvGrpSpPr>
        <p:grpSpPr>
          <a:xfrm>
            <a:off x="0" y="0"/>
            <a:ext cx="9144000" cy="771548"/>
            <a:chOff x="23878" y="-15305"/>
            <a:chExt cx="9083851" cy="771548"/>
          </a:xfrm>
          <a:solidFill>
            <a:srgbClr val="7030A0"/>
          </a:solidFill>
        </p:grpSpPr>
        <p:sp>
          <p:nvSpPr>
            <p:cNvPr id="14" name="133 Dikdörtgen"/>
            <p:cNvSpPr/>
            <p:nvPr/>
          </p:nvSpPr>
          <p:spPr>
            <a:xfrm>
              <a:off x="23878" y="-15305"/>
              <a:ext cx="9083851"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solidFill>
                  <a:prstClr val="white"/>
                </a:solidFill>
                <a:latin typeface="Arial Narrow" pitchFamily="34" charset="0"/>
              </a:endParaRPr>
            </a:p>
          </p:txBody>
        </p:sp>
        <p:sp>
          <p:nvSpPr>
            <p:cNvPr id="15" name="Metin kutusu 14"/>
            <p:cNvSpPr txBox="1"/>
            <p:nvPr/>
          </p:nvSpPr>
          <p:spPr>
            <a:xfrm>
              <a:off x="6211093" y="180181"/>
              <a:ext cx="2840526" cy="400110"/>
            </a:xfrm>
            <a:prstGeom prst="rect">
              <a:avLst/>
            </a:prstGeom>
            <a:solidFill>
              <a:schemeClr val="tx2"/>
            </a:solidFill>
          </p:spPr>
          <p:txBody>
            <a:bodyPr wrap="square" rtlCol="0" anchor="ctr">
              <a:spAutoFit/>
            </a:bodyPr>
            <a:lstStyle/>
            <a:p>
              <a:pPr algn="ctr"/>
              <a:r>
                <a:rPr lang="tr-TR" sz="2000" b="1" dirty="0" smtClean="0">
                  <a:solidFill>
                    <a:prstClr val="white"/>
                  </a:solidFill>
                  <a:latin typeface="+mj-lt"/>
                </a:rPr>
                <a:t>          KÜLTÜR</a:t>
              </a:r>
              <a:r>
                <a:rPr lang="tr-TR" sz="2000" b="1" dirty="0" smtClean="0">
                  <a:solidFill>
                    <a:prstClr val="white"/>
                  </a:solidFill>
                </a:rPr>
                <a:t> </a:t>
              </a:r>
              <a:r>
                <a:rPr lang="tr-TR" sz="2000" b="1" dirty="0">
                  <a:solidFill>
                    <a:prstClr val="white"/>
                  </a:solidFill>
                </a:rPr>
                <a:t>VE TURİZM</a:t>
              </a:r>
            </a:p>
          </p:txBody>
        </p:sp>
      </p:grpSp>
      <p:pic>
        <p:nvPicPr>
          <p:cNvPr id="17" name="Picture 2" descr="\\BTS-SERDAR\tarama\Yayla Fotoğrafları\Akkuş\Argan Yaylası.jpg"/>
          <p:cNvPicPr>
            <a:picLocks noChangeArrowheads="1"/>
          </p:cNvPicPr>
          <p:nvPr/>
        </p:nvPicPr>
        <p:blipFill>
          <a:blip r:embed="rId3" cstate="print"/>
          <a:stretch>
            <a:fillRect/>
          </a:stretch>
        </p:blipFill>
        <p:spPr bwMode="auto">
          <a:xfrm>
            <a:off x="4756727" y="857238"/>
            <a:ext cx="4330791" cy="3571900"/>
          </a:xfrm>
          <a:prstGeom prst="rect">
            <a:avLst/>
          </a:prstGeom>
          <a:ln w="15875" cap="flat">
            <a:solidFill>
              <a:schemeClr val="tx2">
                <a:alpha val="67000"/>
              </a:schemeClr>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12" name="Picture 2" descr="http://www.ortakoy.gov.tr/deneme/images/logo.png">
            <a:hlinkClick r:id="rId4"/>
          </p:cNvPr>
          <p:cNvPicPr>
            <a:picLocks noChangeArrowheads="1"/>
          </p:cNvPicPr>
          <p:nvPr/>
        </p:nvPicPr>
        <p:blipFill>
          <a:blip r:embed="rId5"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37280917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p:txBody>
          <a:bodyPr/>
          <a:lstStyle/>
          <a:p>
            <a:pPr eaLnBrk="1" hangingPunct="1"/>
            <a:endParaRPr lang="tr-TR" altLang="tr-T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tr-TR"/>
          </a:p>
        </p:txBody>
      </p:sp>
      <p:pic>
        <p:nvPicPr>
          <p:cNvPr id="9221" name="Picture 2" descr="\\BTS-SERDAR\tarama\Yayla Fotoğrafları\Kabadüz\Karaarslan yaylasından görüntü.JPG"/>
          <p:cNvPicPr>
            <a:picLocks noChangeArrowheads="1"/>
          </p:cNvPicPr>
          <p:nvPr/>
        </p:nvPicPr>
        <p:blipFill>
          <a:blip r:embed="rId2"/>
          <a:stretch>
            <a:fillRect/>
          </a:stretch>
        </p:blipFill>
        <p:spPr bwMode="auto">
          <a:xfrm>
            <a:off x="142844" y="142858"/>
            <a:ext cx="8786874" cy="4500594"/>
          </a:xfrm>
          <a:prstGeom prst="rect">
            <a:avLst/>
          </a:prstGeom>
          <a:ln w="12700" cap="sq">
            <a:solidFill>
              <a:schemeClr val="tx2"/>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6" name="TextBox 3"/>
          <p:cNvSpPr txBox="1"/>
          <p:nvPr/>
        </p:nvSpPr>
        <p:spPr>
          <a:xfrm>
            <a:off x="0" y="4837500"/>
            <a:ext cx="9144000" cy="306000"/>
          </a:xfrm>
          <a:prstGeom prst="rect">
            <a:avLst/>
          </a:prstGeom>
          <a:solidFill>
            <a:schemeClr val="tx2"/>
          </a:solidFill>
          <a:ln w="12700">
            <a:noFill/>
          </a:ln>
        </p:spPr>
        <p:txBody>
          <a:bodyPr lIns="91428" tIns="45714" rIns="91428" bIns="45714">
            <a:spAutoFit/>
          </a:bodyPr>
          <a:lstStyle/>
          <a:p>
            <a:pPr algn="ctr">
              <a:defRPr/>
            </a:pPr>
            <a:r>
              <a:rPr lang="tr-TR" sz="1400" b="1" dirty="0" smtClean="0">
                <a:solidFill>
                  <a:prstClr val="white"/>
                </a:solidFill>
              </a:rPr>
              <a:t>YUNUS EMRE ANMA ETKİNLİKLERİ</a:t>
            </a:r>
            <a:endParaRPr lang="tr-TR" sz="1400" b="1" dirty="0">
              <a:solidFill>
                <a:prstClr val="white"/>
              </a:solidFill>
            </a:endParaRPr>
          </a:p>
        </p:txBody>
      </p:sp>
    </p:spTree>
    <p:extLst>
      <p:ext uri="{BB962C8B-B14F-4D97-AF65-F5344CB8AC3E}">
        <p14:creationId xmlns="" xmlns:p14="http://schemas.microsoft.com/office/powerpoint/2010/main" val="3611373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0" y="4963500"/>
            <a:ext cx="9144000" cy="180000"/>
          </a:xfrm>
          <a:prstGeom prst="rect">
            <a:avLst/>
          </a:prstGeom>
          <a:solidFill>
            <a:schemeClr val="tx2"/>
          </a:solidFill>
        </p:spPr>
        <p:txBody>
          <a:bodyPr wrap="square" lIns="91428" tIns="45714" rIns="91428" bIns="45714" rtlCol="0" anchor="ctr">
            <a:spAutoFit/>
          </a:bodyPr>
          <a:lstStyle/>
          <a:p>
            <a:pPr algn="ctr"/>
            <a:endParaRPr lang="tr-TR" b="1" dirty="0">
              <a:solidFill>
                <a:schemeClr val="bg1"/>
              </a:solidFill>
              <a:latin typeface="+mj-lt"/>
            </a:endParaRPr>
          </a:p>
        </p:txBody>
      </p:sp>
      <p:grpSp>
        <p:nvGrpSpPr>
          <p:cNvPr id="14" name="Grup 13"/>
          <p:cNvGrpSpPr/>
          <p:nvPr/>
        </p:nvGrpSpPr>
        <p:grpSpPr>
          <a:xfrm>
            <a:off x="0" y="0"/>
            <a:ext cx="9144000" cy="771548"/>
            <a:chOff x="0" y="0"/>
            <a:chExt cx="9144000" cy="771548"/>
          </a:xfrm>
          <a:solidFill>
            <a:srgbClr val="7030A0"/>
          </a:solidFill>
        </p:grpSpPr>
        <p:sp>
          <p:nvSpPr>
            <p:cNvPr id="15" name="133 Dikdörtgen"/>
            <p:cNvSpPr/>
            <p:nvPr/>
          </p:nvSpPr>
          <p:spPr>
            <a:xfrm>
              <a:off x="0" y="0"/>
              <a:ext cx="9144000"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tr-TR" b="1" dirty="0">
                <a:latin typeface="Arial Narrow" pitchFamily="34" charset="0"/>
              </a:endParaRPr>
            </a:p>
          </p:txBody>
        </p:sp>
        <p:sp>
          <p:nvSpPr>
            <p:cNvPr id="16" name="Metin kutusu 15"/>
            <p:cNvSpPr txBox="1"/>
            <p:nvPr/>
          </p:nvSpPr>
          <p:spPr>
            <a:xfrm>
              <a:off x="6228184" y="214296"/>
              <a:ext cx="2915816" cy="400110"/>
            </a:xfrm>
            <a:prstGeom prst="rect">
              <a:avLst/>
            </a:prstGeom>
            <a:noFill/>
          </p:spPr>
          <p:txBody>
            <a:bodyPr wrap="square" rtlCol="0" anchor="ctr">
              <a:spAutoFit/>
            </a:bodyPr>
            <a:lstStyle/>
            <a:p>
              <a:pPr algn="ctr"/>
              <a:r>
                <a:rPr lang="tr-TR" sz="2000" b="1" dirty="0">
                  <a:solidFill>
                    <a:schemeClr val="bg1"/>
                  </a:solidFill>
                  <a:latin typeface="+mj-lt"/>
                </a:rPr>
                <a:t>NÜFUS VE DEMOGRAFİ</a:t>
              </a:r>
            </a:p>
          </p:txBody>
        </p:sp>
      </p:grpSp>
      <p:graphicFrame>
        <p:nvGraphicFramePr>
          <p:cNvPr id="18" name="Tablo 1"/>
          <p:cNvGraphicFramePr>
            <a:graphicFrameLocks noGrp="1"/>
          </p:cNvGraphicFramePr>
          <p:nvPr>
            <p:extLst>
              <p:ext uri="{D42A27DB-BD31-4B8C-83A1-F6EECF244321}">
                <p14:modId xmlns="" xmlns:p14="http://schemas.microsoft.com/office/powerpoint/2010/main" val="1761130057"/>
              </p:ext>
            </p:extLst>
          </p:nvPr>
        </p:nvGraphicFramePr>
        <p:xfrm>
          <a:off x="285720" y="1071552"/>
          <a:ext cx="3929090" cy="3714773"/>
        </p:xfrm>
        <a:graphic>
          <a:graphicData uri="http://schemas.openxmlformats.org/drawingml/2006/table">
            <a:tbl>
              <a:tblPr bandRow="1">
                <a:tableStyleId>{21E4AEA4-8DFA-4A89-87EB-49C32662AFE0}</a:tableStyleId>
              </a:tblPr>
              <a:tblGrid>
                <a:gridCol w="2650750">
                  <a:extLst>
                    <a:ext uri="{9D8B030D-6E8A-4147-A177-3AD203B41FA5}">
                      <a16:colId xmlns:a16="http://schemas.microsoft.com/office/drawing/2014/main" xmlns="" val="20000"/>
                    </a:ext>
                  </a:extLst>
                </a:gridCol>
                <a:gridCol w="1278340">
                  <a:extLst>
                    <a:ext uri="{9D8B030D-6E8A-4147-A177-3AD203B41FA5}">
                      <a16:colId xmlns:a16="http://schemas.microsoft.com/office/drawing/2014/main" xmlns="" val="20001"/>
                    </a:ext>
                  </a:extLst>
                </a:gridCol>
              </a:tblGrid>
              <a:tr h="510089">
                <a:tc>
                  <a:txBody>
                    <a:bodyPr/>
                    <a:lstStyle/>
                    <a:p>
                      <a:pPr marL="0" algn="l" defTabSz="914400" rtl="0" eaLnBrk="1" latinLnBrk="0" hangingPunct="1"/>
                      <a:r>
                        <a:rPr lang="tr-TR" sz="1200" kern="1200" dirty="0">
                          <a:latin typeface="Times New Roman" pitchFamily="18" charset="0"/>
                          <a:cs typeface="Times New Roman" pitchFamily="18" charset="0"/>
                        </a:rPr>
                        <a:t>Toplam Nüfus (</a:t>
                      </a:r>
                      <a:r>
                        <a:rPr lang="tr-TR" sz="1200" kern="1200" dirty="0" smtClean="0">
                          <a:latin typeface="Times New Roman" pitchFamily="18" charset="0"/>
                          <a:cs typeface="Times New Roman" pitchFamily="18" charset="0"/>
                        </a:rPr>
                        <a:t>2019)</a:t>
                      </a:r>
                      <a:endParaRPr lang="tr-TR" sz="1200" b="0" kern="1200" dirty="0">
                        <a:solidFill>
                          <a:prstClr val="black"/>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tcPr>
                </a:tc>
                <a:tc>
                  <a:txBody>
                    <a:bodyPr/>
                    <a:lstStyle/>
                    <a:p>
                      <a:pPr marL="0" algn="r" defTabSz="914400" rtl="0" eaLnBrk="1" latinLnBrk="0" hangingPunct="1"/>
                      <a:r>
                        <a:rPr lang="tr-TR" sz="1200" b="0" kern="1200" dirty="0" smtClean="0">
                          <a:solidFill>
                            <a:schemeClr val="tx1"/>
                          </a:solidFill>
                          <a:effectLst/>
                          <a:latin typeface="Times New Roman" pitchFamily="18" charset="0"/>
                          <a:cs typeface="Times New Roman" pitchFamily="18" charset="0"/>
                        </a:rPr>
                        <a:t>32.639</a:t>
                      </a:r>
                      <a:endParaRPr lang="tr-TR" sz="1200" b="0" kern="1200" dirty="0">
                        <a:solidFill>
                          <a:schemeClr val="tx1"/>
                        </a:solidFill>
                        <a:effectLst/>
                        <a:latin typeface="Times New Roman" pitchFamily="18" charset="0"/>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xmlns="" val="10000"/>
                  </a:ext>
                </a:extLst>
              </a:tr>
              <a:tr h="510089">
                <a:tc>
                  <a:txBody>
                    <a:bodyPr/>
                    <a:lstStyle/>
                    <a:p>
                      <a:pPr marL="0" algn="l" defTabSz="914400" rtl="0" eaLnBrk="1" latinLnBrk="0" hangingPunct="1"/>
                      <a:r>
                        <a:rPr lang="tr-TR" sz="1200" b="0" kern="1200" dirty="0" smtClean="0">
                          <a:solidFill>
                            <a:prstClr val="black"/>
                          </a:solidFill>
                          <a:latin typeface="Times New Roman" pitchFamily="18" charset="0"/>
                          <a:ea typeface="+mn-ea"/>
                          <a:cs typeface="Times New Roman" pitchFamily="18" charset="0"/>
                        </a:rPr>
                        <a:t>Merkez Nüfus (2019)</a:t>
                      </a:r>
                      <a:endParaRPr lang="tr-TR" sz="1200" b="0" kern="1200" dirty="0">
                        <a:solidFill>
                          <a:prstClr val="black"/>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marL="0" algn="r" defTabSz="914400" rtl="0" eaLnBrk="1" latinLnBrk="0" hangingPunct="1"/>
                      <a:r>
                        <a:rPr lang="tr-TR" sz="1200" b="0" kern="1200" dirty="0" smtClean="0">
                          <a:solidFill>
                            <a:schemeClr val="dk1"/>
                          </a:solidFill>
                          <a:latin typeface="+mn-lt"/>
                          <a:ea typeface="+mn-ea"/>
                          <a:cs typeface="+mn-cs"/>
                        </a:rPr>
                        <a:t>20.507</a:t>
                      </a:r>
                      <a:endParaRPr lang="tr-TR" sz="1200" b="0" kern="1200" dirty="0">
                        <a:solidFill>
                          <a:schemeClr val="tx1"/>
                        </a:solidFill>
                        <a:effectLst/>
                        <a:latin typeface="Times New Roman" pitchFamily="18" charset="0"/>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tr>
              <a:tr h="510089">
                <a:tc>
                  <a:txBody>
                    <a:bodyPr/>
                    <a:lstStyle/>
                    <a:p>
                      <a:pPr marL="0" algn="l" defTabSz="914400" rtl="0" eaLnBrk="1" latinLnBrk="0" hangingPunct="1"/>
                      <a:r>
                        <a:rPr lang="tr-TR" sz="1200" b="0" kern="1200" dirty="0" smtClean="0">
                          <a:solidFill>
                            <a:prstClr val="black"/>
                          </a:solidFill>
                          <a:latin typeface="Times New Roman" pitchFamily="18" charset="0"/>
                          <a:ea typeface="+mn-ea"/>
                          <a:cs typeface="Times New Roman" pitchFamily="18" charset="0"/>
                        </a:rPr>
                        <a:t>Köylerin Toplam Nüfusu (2019)</a:t>
                      </a:r>
                      <a:endParaRPr lang="tr-TR" sz="1200" b="0" kern="1200" dirty="0">
                        <a:solidFill>
                          <a:prstClr val="black"/>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marL="0" algn="r" defTabSz="914400" rtl="0" eaLnBrk="1" latinLnBrk="0" hangingPunct="1"/>
                      <a:r>
                        <a:rPr lang="tr-TR" sz="1200" b="0" kern="1200" dirty="0" smtClean="0">
                          <a:solidFill>
                            <a:schemeClr val="tx1"/>
                          </a:solidFill>
                          <a:effectLst/>
                          <a:latin typeface="Times New Roman" pitchFamily="18" charset="0"/>
                          <a:cs typeface="Times New Roman" pitchFamily="18" charset="0"/>
                        </a:rPr>
                        <a:t>12.132</a:t>
                      </a:r>
                      <a:endParaRPr lang="tr-TR" sz="1200" b="0" kern="1200" dirty="0">
                        <a:solidFill>
                          <a:schemeClr val="tx1"/>
                        </a:solidFill>
                        <a:effectLst/>
                        <a:latin typeface="Times New Roman" pitchFamily="18" charset="0"/>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tr>
              <a:tr h="478346">
                <a:tc>
                  <a:txBody>
                    <a:bodyPr/>
                    <a:lstStyle/>
                    <a:p>
                      <a:r>
                        <a:rPr lang="tr-TR" sz="1200" dirty="0">
                          <a:latin typeface="Times New Roman" pitchFamily="18" charset="0"/>
                          <a:cs typeface="Times New Roman" pitchFamily="18" charset="0"/>
                        </a:rPr>
                        <a:t>Erkek </a:t>
                      </a:r>
                      <a:r>
                        <a:rPr lang="tr-TR" sz="1200" dirty="0" smtClean="0">
                          <a:latin typeface="Times New Roman" pitchFamily="18" charset="0"/>
                          <a:cs typeface="Times New Roman" pitchFamily="18" charset="0"/>
                        </a:rPr>
                        <a:t>Nüfus (2019)</a:t>
                      </a:r>
                      <a:endParaRPr lang="tr-TR" sz="1200" b="0" dirty="0">
                        <a:solidFill>
                          <a:schemeClr val="tx1"/>
                        </a:solidFill>
                        <a:effectLst/>
                        <a:latin typeface="Times New Roman" pitchFamily="18" charset="0"/>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marL="0" algn="r" defTabSz="914400" rtl="0" eaLnBrk="1" latinLnBrk="0" hangingPunct="1"/>
                      <a:r>
                        <a:rPr lang="tr-TR" sz="1200" kern="1200" dirty="0" smtClean="0">
                          <a:effectLst/>
                          <a:latin typeface="Times New Roman" pitchFamily="18" charset="0"/>
                          <a:cs typeface="Times New Roman" pitchFamily="18" charset="0"/>
                        </a:rPr>
                        <a:t>16.066</a:t>
                      </a:r>
                      <a:endParaRPr lang="tr-TR" sz="1200" b="0" kern="1200" dirty="0">
                        <a:solidFill>
                          <a:schemeClr val="tx1"/>
                        </a:solidFill>
                        <a:effectLst/>
                        <a:latin typeface="Times New Roman" pitchFamily="18" charset="0"/>
                        <a:ea typeface="+mn-ea"/>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1"/>
                  </a:ext>
                </a:extLst>
              </a:tr>
              <a:tr h="478346">
                <a:tc>
                  <a:txBody>
                    <a:bodyPr/>
                    <a:lstStyle/>
                    <a:p>
                      <a:r>
                        <a:rPr lang="tr-TR" sz="1200" b="0" dirty="0">
                          <a:solidFill>
                            <a:schemeClr val="tx1"/>
                          </a:solidFill>
                          <a:effectLst/>
                          <a:latin typeface="Times New Roman" pitchFamily="18" charset="0"/>
                          <a:cs typeface="Times New Roman" pitchFamily="18" charset="0"/>
                        </a:rPr>
                        <a:t>Kadın </a:t>
                      </a:r>
                      <a:r>
                        <a:rPr lang="tr-TR" sz="1200" b="0" dirty="0" smtClean="0">
                          <a:solidFill>
                            <a:schemeClr val="tx1"/>
                          </a:solidFill>
                          <a:effectLst/>
                          <a:latin typeface="Times New Roman" pitchFamily="18" charset="0"/>
                          <a:cs typeface="Times New Roman" pitchFamily="18" charset="0"/>
                        </a:rPr>
                        <a:t>Nüfus </a:t>
                      </a:r>
                      <a:r>
                        <a:rPr lang="tr-TR" sz="1200" b="0" smtClean="0">
                          <a:solidFill>
                            <a:schemeClr val="tx1"/>
                          </a:solidFill>
                          <a:effectLst/>
                          <a:latin typeface="Times New Roman" pitchFamily="18" charset="0"/>
                          <a:cs typeface="Times New Roman" pitchFamily="18" charset="0"/>
                        </a:rPr>
                        <a:t>(2019)</a:t>
                      </a:r>
                      <a:endParaRPr lang="tr-TR" sz="1200" b="0" dirty="0">
                        <a:solidFill>
                          <a:schemeClr val="tx1"/>
                        </a:solidFill>
                        <a:effectLst/>
                        <a:latin typeface="Times New Roman" pitchFamily="18" charset="0"/>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marL="0" algn="r" defTabSz="914400" rtl="0" eaLnBrk="1" latinLnBrk="0" hangingPunct="1"/>
                      <a:r>
                        <a:rPr lang="tr-TR" sz="1200" b="0" kern="1200" dirty="0" smtClean="0">
                          <a:solidFill>
                            <a:schemeClr val="tx1"/>
                          </a:solidFill>
                          <a:effectLst/>
                          <a:latin typeface="Times New Roman" pitchFamily="18" charset="0"/>
                          <a:ea typeface="+mn-ea"/>
                          <a:cs typeface="Times New Roman" pitchFamily="18" charset="0"/>
                        </a:rPr>
                        <a:t>16.573</a:t>
                      </a:r>
                      <a:endParaRPr lang="tr-TR" sz="1200" b="0" kern="1200" dirty="0">
                        <a:solidFill>
                          <a:schemeClr val="tx1"/>
                        </a:solidFill>
                        <a:effectLst/>
                        <a:latin typeface="Times New Roman" pitchFamily="18" charset="0"/>
                        <a:ea typeface="+mn-ea"/>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2"/>
                  </a:ext>
                </a:extLst>
              </a:tr>
              <a:tr h="478346">
                <a:tc>
                  <a:txBody>
                    <a:bodyPr/>
                    <a:lstStyle/>
                    <a:p>
                      <a:r>
                        <a:rPr lang="tr-TR" sz="1200" dirty="0">
                          <a:latin typeface="Times New Roman" pitchFamily="18" charset="0"/>
                          <a:cs typeface="Times New Roman" pitchFamily="18" charset="0"/>
                        </a:rPr>
                        <a:t>Nüfus </a:t>
                      </a:r>
                      <a:r>
                        <a:rPr lang="tr-TR" sz="1200" dirty="0" smtClean="0">
                          <a:latin typeface="Times New Roman" pitchFamily="18" charset="0"/>
                          <a:cs typeface="Times New Roman" pitchFamily="18" charset="0"/>
                        </a:rPr>
                        <a:t>Yoğunluğu (2019)</a:t>
                      </a:r>
                      <a:endParaRPr lang="tr-TR" sz="1200" b="0" dirty="0">
                        <a:solidFill>
                          <a:schemeClr val="tx1"/>
                        </a:solidFill>
                        <a:effectLst/>
                        <a:latin typeface="Times New Roman" pitchFamily="18" charset="0"/>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marL="0" algn="r" defTabSz="914400" rtl="0" eaLnBrk="1" latinLnBrk="0" hangingPunct="1"/>
                      <a:r>
                        <a:rPr lang="tr-TR" sz="1200" kern="1200" dirty="0" smtClean="0">
                          <a:effectLst/>
                          <a:latin typeface="Times New Roman" pitchFamily="18" charset="0"/>
                          <a:cs typeface="Times New Roman" pitchFamily="18" charset="0"/>
                        </a:rPr>
                        <a:t>43,40 </a:t>
                      </a:r>
                      <a:r>
                        <a:rPr lang="tr-TR" sz="1200" dirty="0" smtClean="0">
                          <a:latin typeface="Times New Roman" pitchFamily="18" charset="0"/>
                          <a:cs typeface="Times New Roman" pitchFamily="18" charset="0"/>
                        </a:rPr>
                        <a:t>(kişi/km²</a:t>
                      </a:r>
                      <a:r>
                        <a:rPr lang="tr-TR" sz="1200" dirty="0">
                          <a:latin typeface="Times New Roman" pitchFamily="18" charset="0"/>
                          <a:cs typeface="Times New Roman" pitchFamily="18" charset="0"/>
                        </a:rPr>
                        <a:t>)</a:t>
                      </a:r>
                      <a:endParaRPr lang="tr-TR" sz="1200" b="0" kern="1200" dirty="0">
                        <a:solidFill>
                          <a:schemeClr val="tx1"/>
                        </a:solidFill>
                        <a:effectLst/>
                        <a:latin typeface="Times New Roman" pitchFamily="18" charset="0"/>
                        <a:ea typeface="+mn-ea"/>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3"/>
                  </a:ext>
                </a:extLst>
              </a:tr>
              <a:tr h="478346">
                <a:tc>
                  <a:txBody>
                    <a:bodyPr/>
                    <a:lstStyle/>
                    <a:p>
                      <a:r>
                        <a:rPr lang="tr-TR" sz="1200" dirty="0">
                          <a:latin typeface="Times New Roman" pitchFamily="18" charset="0"/>
                          <a:cs typeface="Times New Roman" pitchFamily="18" charset="0"/>
                        </a:rPr>
                        <a:t>Yıllık Nüfus Artış Hızı (</a:t>
                      </a:r>
                      <a:r>
                        <a:rPr lang="tr-TR" sz="1200" dirty="0" smtClean="0">
                          <a:latin typeface="Times New Roman" pitchFamily="18" charset="0"/>
                          <a:cs typeface="Times New Roman" pitchFamily="18" charset="0"/>
                        </a:rPr>
                        <a:t>2018-2019)</a:t>
                      </a:r>
                      <a:endParaRPr lang="tr-TR" sz="1200" b="0" dirty="0">
                        <a:solidFill>
                          <a:schemeClr val="tx1"/>
                        </a:solidFill>
                        <a:effectLst/>
                        <a:latin typeface="Times New Roman" pitchFamily="18" charset="0"/>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marL="0" algn="r" defTabSz="914400" rtl="0" eaLnBrk="1" latinLnBrk="0" hangingPunct="1"/>
                      <a:r>
                        <a:rPr lang="tr-TR" sz="1200" dirty="0" smtClean="0">
                          <a:latin typeface="Times New Roman" pitchFamily="18" charset="0"/>
                          <a:cs typeface="Times New Roman" pitchFamily="18" charset="0"/>
                        </a:rPr>
                        <a:t>%+0,42</a:t>
                      </a:r>
                      <a:endParaRPr lang="tr-TR" sz="1200" b="0" kern="1200" dirty="0">
                        <a:solidFill>
                          <a:schemeClr val="tx1"/>
                        </a:solidFill>
                        <a:effectLst/>
                        <a:latin typeface="Times New Roman" pitchFamily="18" charset="0"/>
                        <a:ea typeface="+mn-ea"/>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4"/>
                  </a:ext>
                </a:extLst>
              </a:tr>
              <a:tr h="271122">
                <a:tc gridSpan="2">
                  <a:txBody>
                    <a:bodyPr/>
                    <a:lstStyle/>
                    <a:p>
                      <a:pPr marL="0" marR="0" indent="0" algn="l" defTabSz="914282" rtl="0" eaLnBrk="1" fontAlgn="auto" latinLnBrk="0" hangingPunct="1">
                        <a:lnSpc>
                          <a:spcPct val="100000"/>
                        </a:lnSpc>
                        <a:spcBef>
                          <a:spcPts val="0"/>
                        </a:spcBef>
                        <a:spcAft>
                          <a:spcPts val="0"/>
                        </a:spcAft>
                        <a:buClrTx/>
                        <a:buSzTx/>
                        <a:buFontTx/>
                        <a:buNone/>
                        <a:tabLst/>
                        <a:defRPr/>
                      </a:pPr>
                      <a:r>
                        <a:rPr lang="tr-TR" sz="1200" b="0" kern="1200" dirty="0">
                          <a:solidFill>
                            <a:schemeClr val="dk1"/>
                          </a:solidFill>
                          <a:latin typeface="Times New Roman" pitchFamily="18" charset="0"/>
                          <a:ea typeface="+mn-ea"/>
                          <a:cs typeface="Times New Roman" pitchFamily="18" charset="0"/>
                        </a:rPr>
                        <a:t>*</a:t>
                      </a:r>
                      <a:r>
                        <a:rPr lang="tr-TR" sz="1200" b="0" kern="1200" baseline="0" dirty="0">
                          <a:solidFill>
                            <a:schemeClr val="dk1"/>
                          </a:solidFill>
                          <a:latin typeface="Times New Roman" pitchFamily="18" charset="0"/>
                          <a:ea typeface="+mn-ea"/>
                          <a:cs typeface="Times New Roman" pitchFamily="18" charset="0"/>
                        </a:rPr>
                        <a:t>  (</a:t>
                      </a:r>
                      <a:r>
                        <a:rPr lang="tr-TR" sz="1200" b="0" kern="1200" baseline="0" dirty="0">
                          <a:solidFill>
                            <a:schemeClr val="dk1"/>
                          </a:solidFill>
                          <a:latin typeface="Times New Roman" pitchFamily="18" charset="0"/>
                          <a:ea typeface="+mn-ea"/>
                          <a:cs typeface="Times New Roman" pitchFamily="18" charset="0"/>
                          <a:hlinkClick r:id="rId3"/>
                        </a:rPr>
                        <a:t>www.</a:t>
                      </a:r>
                      <a:r>
                        <a:rPr lang="tr-TR" sz="1200" b="0" kern="1200" baseline="0" dirty="0" err="1">
                          <a:solidFill>
                            <a:schemeClr val="dk1"/>
                          </a:solidFill>
                          <a:latin typeface="Times New Roman" pitchFamily="18" charset="0"/>
                          <a:ea typeface="+mn-ea"/>
                          <a:cs typeface="Times New Roman" pitchFamily="18" charset="0"/>
                          <a:hlinkClick r:id="rId3"/>
                        </a:rPr>
                        <a:t>tuik</a:t>
                      </a:r>
                      <a:r>
                        <a:rPr lang="tr-TR" sz="1200" b="0" kern="1200" baseline="0" dirty="0">
                          <a:solidFill>
                            <a:schemeClr val="dk1"/>
                          </a:solidFill>
                          <a:latin typeface="Times New Roman" pitchFamily="18" charset="0"/>
                          <a:ea typeface="+mn-ea"/>
                          <a:cs typeface="Times New Roman" pitchFamily="18" charset="0"/>
                          <a:hlinkClick r:id="rId3"/>
                        </a:rPr>
                        <a:t>.gov.tr</a:t>
                      </a:r>
                      <a:r>
                        <a:rPr lang="tr-TR" sz="1200" b="0" kern="1200" baseline="0" dirty="0" smtClean="0">
                          <a:solidFill>
                            <a:schemeClr val="dk1"/>
                          </a:solidFill>
                          <a:latin typeface="Times New Roman" pitchFamily="18" charset="0"/>
                          <a:ea typeface="+mn-ea"/>
                          <a:cs typeface="Times New Roman" pitchFamily="18" charset="0"/>
                        </a:rPr>
                        <a:t>)</a:t>
                      </a:r>
                      <a:endParaRPr lang="tr-TR" sz="1200" b="1" kern="1200" dirty="0">
                        <a:solidFill>
                          <a:srgbClr val="FF0000"/>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c hMerge="1">
                  <a:txBody>
                    <a:bodyPr/>
                    <a:lstStyle/>
                    <a:p>
                      <a:pPr marL="0" algn="r" defTabSz="914400" rtl="0" eaLnBrk="1" latinLnBrk="0" hangingPunct="1"/>
                      <a:endParaRPr lang="tr-TR" sz="1400" b="0" kern="1200" dirty="0">
                        <a:solidFill>
                          <a:schemeClr val="tx1"/>
                        </a:solidFill>
                        <a:effectLst/>
                        <a:latin typeface="+mn-lt"/>
                        <a:ea typeface="+mn-ea"/>
                        <a:cs typeface="+mn-cs"/>
                      </a:endParaRPr>
                    </a:p>
                  </a:txBody>
                  <a:tcPr marL="106680" marR="106680" marT="40005" marB="40005" anchor="ctr">
                    <a:lnR w="9525" cap="flat" cmpd="sng" algn="ctr">
                      <a:solidFill>
                        <a:srgbClr val="660099"/>
                      </a:solidFill>
                      <a:prstDash val="solid"/>
                      <a:round/>
                      <a:headEnd type="none" w="med" len="med"/>
                      <a:tailEnd type="none" w="med" len="med"/>
                    </a:lnR>
                    <a:lnB w="9525" cap="flat" cmpd="sng" algn="ctr">
                      <a:solidFill>
                        <a:srgbClr val="660099"/>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pic>
        <p:nvPicPr>
          <p:cNvPr id="2050" name="Picture 2" descr="H:\FOTOĞRAF SUNUSU\YAMAÇ PARAŞÜTÜ\GOPR0497.JPG"/>
          <p:cNvPicPr>
            <a:picLocks noChangeAspect="1" noChangeArrowheads="1"/>
          </p:cNvPicPr>
          <p:nvPr/>
        </p:nvPicPr>
        <p:blipFill>
          <a:blip r:embed="rId4" cstate="print"/>
          <a:stretch>
            <a:fillRect/>
          </a:stretch>
        </p:blipFill>
        <p:spPr bwMode="auto">
          <a:xfrm>
            <a:off x="4357686" y="1071552"/>
            <a:ext cx="4643470" cy="3714776"/>
          </a:xfrm>
          <a:prstGeom prst="rect">
            <a:avLst/>
          </a:prstGeom>
          <a:ln w="15875" cap="flat">
            <a:solidFill>
              <a:schemeClr val="tx2">
                <a:alpha val="67000"/>
              </a:schemeClr>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11" name="Picture 2" descr="http://www.ortakoy.gov.tr/deneme/images/logo.png">
            <a:hlinkClick r:id="rId5"/>
          </p:cNvPr>
          <p:cNvPicPr>
            <a:picLocks noChangeArrowheads="1"/>
          </p:cNvPicPr>
          <p:nvPr/>
        </p:nvPicPr>
        <p:blipFill>
          <a:blip r:embed="rId6" cstate="print"/>
          <a:srcRect/>
          <a:stretch>
            <a:fillRect/>
          </a:stretch>
        </p:blipFill>
        <p:spPr bwMode="auto">
          <a:xfrm>
            <a:off x="22586" y="14068"/>
            <a:ext cx="763200" cy="734400"/>
          </a:xfrm>
          <a:prstGeom prst="rect">
            <a:avLst/>
          </a:prstGeom>
          <a:noFill/>
        </p:spPr>
      </p:pic>
    </p:spTree>
    <p:extLst>
      <p:ext uri="{BB962C8B-B14F-4D97-AF65-F5344CB8AC3E}">
        <p14:creationId xmlns="" xmlns:p14="http://schemas.microsoft.com/office/powerpoint/2010/main" val="42532042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0" y="4963500"/>
            <a:ext cx="9144000" cy="180000"/>
          </a:xfrm>
          <a:prstGeom prst="rect">
            <a:avLst/>
          </a:prstGeom>
          <a:solidFill>
            <a:schemeClr val="tx2"/>
          </a:solidFill>
        </p:spPr>
        <p:txBody>
          <a:bodyPr wrap="square" lIns="91428" tIns="45714" rIns="91428" bIns="45714" rtlCol="0" anchor="ctr">
            <a:spAutoFit/>
          </a:bodyPr>
          <a:lstStyle/>
          <a:p>
            <a:pPr algn="ctr"/>
            <a:endParaRPr lang="tr-TR" b="1" dirty="0">
              <a:solidFill>
                <a:prstClr val="white"/>
              </a:solidFill>
            </a:endParaRPr>
          </a:p>
        </p:txBody>
      </p:sp>
      <p:sp>
        <p:nvSpPr>
          <p:cNvPr id="3" name="Dikdörtgen 2"/>
          <p:cNvSpPr/>
          <p:nvPr/>
        </p:nvSpPr>
        <p:spPr>
          <a:xfrm>
            <a:off x="4286249" y="4572014"/>
            <a:ext cx="4786346" cy="307764"/>
          </a:xfrm>
          <a:prstGeom prst="rect">
            <a:avLst/>
          </a:prstGeom>
          <a:solidFill>
            <a:schemeClr val="tx2"/>
          </a:solidFill>
          <a:ln w="12700" cap="flat">
            <a:noFill/>
          </a:ln>
        </p:spPr>
        <p:style>
          <a:lnRef idx="1">
            <a:schemeClr val="accent4"/>
          </a:lnRef>
          <a:fillRef idx="2">
            <a:schemeClr val="accent4"/>
          </a:fillRef>
          <a:effectRef idx="1">
            <a:schemeClr val="accent4"/>
          </a:effectRef>
          <a:fontRef idx="minor">
            <a:schemeClr val="dk1"/>
          </a:fontRef>
        </p:style>
        <p:txBody>
          <a:bodyPr wrap="square" lIns="91428" tIns="45714" rIns="91428" bIns="45714">
            <a:spAutoFit/>
          </a:bodyPr>
          <a:lstStyle/>
          <a:p>
            <a:pPr algn="ctr" defTabSz="914400"/>
            <a:r>
              <a:rPr lang="tr-TR" sz="1400" b="1" cap="all" dirty="0" smtClean="0">
                <a:solidFill>
                  <a:prstClr val="white"/>
                </a:solidFill>
              </a:rPr>
              <a:t>   KÖYLERDE KİLİTLİ TAŞ DÖŞEME ÇALIŞMALARI</a:t>
            </a:r>
            <a:endParaRPr lang="tr-TR" sz="1400" b="1" dirty="0">
              <a:solidFill>
                <a:prstClr val="white"/>
              </a:solidFill>
            </a:endParaRPr>
          </a:p>
        </p:txBody>
      </p:sp>
      <p:grpSp>
        <p:nvGrpSpPr>
          <p:cNvPr id="2" name="Grup 8"/>
          <p:cNvGrpSpPr/>
          <p:nvPr/>
        </p:nvGrpSpPr>
        <p:grpSpPr>
          <a:xfrm>
            <a:off x="0" y="0"/>
            <a:ext cx="9144000" cy="771548"/>
            <a:chOff x="0" y="2"/>
            <a:chExt cx="9144000" cy="771548"/>
          </a:xfrm>
          <a:solidFill>
            <a:srgbClr val="7030A0"/>
          </a:solidFill>
        </p:grpSpPr>
        <p:sp>
          <p:nvSpPr>
            <p:cNvPr id="11" name="133 Dikdörtgen"/>
            <p:cNvSpPr/>
            <p:nvPr/>
          </p:nvSpPr>
          <p:spPr>
            <a:xfrm>
              <a:off x="0" y="2"/>
              <a:ext cx="9144000"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solidFill>
                  <a:prstClr val="white"/>
                </a:solidFill>
                <a:latin typeface="Arial Narrow" pitchFamily="34" charset="0"/>
              </a:endParaRPr>
            </a:p>
          </p:txBody>
        </p:sp>
        <p:sp>
          <p:nvSpPr>
            <p:cNvPr id="14" name="Metin kutusu 13"/>
            <p:cNvSpPr txBox="1"/>
            <p:nvPr/>
          </p:nvSpPr>
          <p:spPr>
            <a:xfrm>
              <a:off x="6516216" y="195486"/>
              <a:ext cx="2627784" cy="400110"/>
            </a:xfrm>
            <a:prstGeom prst="rect">
              <a:avLst/>
            </a:prstGeom>
            <a:solidFill>
              <a:schemeClr val="tx2"/>
            </a:solidFill>
          </p:spPr>
          <p:txBody>
            <a:bodyPr wrap="square" rtlCol="0" anchor="ctr">
              <a:spAutoFit/>
            </a:bodyPr>
            <a:lstStyle/>
            <a:p>
              <a:pPr algn="ctr"/>
              <a:r>
                <a:rPr lang="tr-TR" sz="2000" b="1" dirty="0" smtClean="0">
                  <a:solidFill>
                    <a:prstClr val="white"/>
                  </a:solidFill>
                </a:rPr>
                <a:t>                            KÖYDES</a:t>
              </a:r>
              <a:endParaRPr lang="tr-TR" sz="2000" b="1" dirty="0">
                <a:solidFill>
                  <a:prstClr val="white"/>
                </a:solidFill>
              </a:endParaRPr>
            </a:p>
          </p:txBody>
        </p:sp>
      </p:grpSp>
      <p:graphicFrame>
        <p:nvGraphicFramePr>
          <p:cNvPr id="16" name="Tablo 1"/>
          <p:cNvGraphicFramePr>
            <a:graphicFrameLocks noGrp="1"/>
          </p:cNvGraphicFramePr>
          <p:nvPr>
            <p:extLst>
              <p:ext uri="{D42A27DB-BD31-4B8C-83A1-F6EECF244321}">
                <p14:modId xmlns="" xmlns:p14="http://schemas.microsoft.com/office/powerpoint/2010/main" val="122796698"/>
              </p:ext>
            </p:extLst>
          </p:nvPr>
        </p:nvGraphicFramePr>
        <p:xfrm>
          <a:off x="71407" y="857236"/>
          <a:ext cx="4071966" cy="4000529"/>
        </p:xfrm>
        <a:graphic>
          <a:graphicData uri="http://schemas.openxmlformats.org/drawingml/2006/table">
            <a:tbl>
              <a:tblPr bandRow="1">
                <a:tableStyleId>{21E4AEA4-8DFA-4A89-87EB-49C32662AFE0}</a:tableStyleId>
              </a:tblPr>
              <a:tblGrid>
                <a:gridCol w="842477"/>
                <a:gridCol w="2106187"/>
                <a:gridCol w="1123302">
                  <a:extLst>
                    <a:ext uri="{9D8B030D-6E8A-4147-A177-3AD203B41FA5}">
                      <a16:colId xmlns:a16="http://schemas.microsoft.com/office/drawing/2014/main" xmlns="" val="20001"/>
                    </a:ext>
                  </a:extLst>
                </a:gridCol>
              </a:tblGrid>
              <a:tr h="335642">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100" b="1" dirty="0" smtClean="0">
                          <a:latin typeface="Times New Roman" pitchFamily="18" charset="0"/>
                          <a:cs typeface="Times New Roman" pitchFamily="18" charset="0"/>
                        </a:rPr>
                        <a:t>KÖYDES</a:t>
                      </a:r>
                      <a:r>
                        <a:rPr lang="tr-TR" sz="1100" b="1" baseline="0" dirty="0" smtClean="0">
                          <a:latin typeface="Times New Roman" pitchFamily="18" charset="0"/>
                          <a:cs typeface="Times New Roman" pitchFamily="18" charset="0"/>
                        </a:rPr>
                        <a:t> VE KIRSAL ALTYAPI</a:t>
                      </a:r>
                      <a:endParaRPr lang="tr-TR" sz="1100" b="1" dirty="0" smtClean="0">
                        <a:solidFill>
                          <a:schemeClr val="tx1"/>
                        </a:solidFill>
                        <a:latin typeface="Times New Roman" pitchFamily="18" charset="0"/>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hMerge="1">
                  <a:txBody>
                    <a:bodyPr/>
                    <a:lstStyle/>
                    <a:p>
                      <a:endParaRPr lang="tr-TR"/>
                    </a:p>
                  </a:txBody>
                  <a:tcPr/>
                </a:tc>
                <a:tc hMerge="1">
                  <a:txBody>
                    <a:bodyPr/>
                    <a:lstStyle/>
                    <a:p>
                      <a:pPr marL="0" algn="r" defTabSz="914400" rtl="0" eaLnBrk="1" latinLnBrk="0" hangingPunct="1"/>
                      <a:endParaRPr lang="tr-TR" sz="1400" kern="1200" dirty="0">
                        <a:solidFill>
                          <a:prstClr val="black"/>
                        </a:solidFill>
                        <a:latin typeface="+mn-lt"/>
                        <a:ea typeface="+mn-ea"/>
                        <a:cs typeface="+mn-cs"/>
                      </a:endParaRPr>
                    </a:p>
                  </a:txBody>
                  <a:tcPr marL="106680" marR="106680" marT="40005" marB="40005" anchor="ctr">
                    <a:lnR w="9525" cap="flat" cmpd="sng" algn="ctr">
                      <a:solidFill>
                        <a:srgbClr val="660099"/>
                      </a:solidFill>
                      <a:prstDash val="solid"/>
                      <a:round/>
                      <a:headEnd type="none" w="med" len="med"/>
                      <a:tailEnd type="none" w="med" len="med"/>
                    </a:lnR>
                    <a:lnT w="9525" cap="flat" cmpd="sng" algn="ctr">
                      <a:solidFill>
                        <a:srgbClr val="660099"/>
                      </a:solidFill>
                      <a:prstDash val="solid"/>
                      <a:round/>
                      <a:headEnd type="none" w="med" len="med"/>
                      <a:tailEnd type="none" w="med" len="med"/>
                    </a:lnT>
                  </a:tcPr>
                </a:tc>
                <a:extLst>
                  <a:ext uri="{0D108BD9-81ED-4DB2-BD59-A6C34878D82A}">
                    <a16:rowId xmlns:a16="http://schemas.microsoft.com/office/drawing/2014/main" xmlns="" val="10000"/>
                  </a:ext>
                </a:extLst>
              </a:tr>
              <a:tr h="454407">
                <a:tc>
                  <a:txBody>
                    <a:bodyPr/>
                    <a:lstStyle/>
                    <a:p>
                      <a:pPr>
                        <a:lnSpc>
                          <a:spcPct val="100000"/>
                        </a:lnSpc>
                        <a:spcAft>
                          <a:spcPts val="1000"/>
                        </a:spcAft>
                      </a:pPr>
                      <a:r>
                        <a:rPr lang="tr-TR" sz="1100" b="1" dirty="0">
                          <a:latin typeface="Times New Roman" pitchFamily="18" charset="0"/>
                          <a:ea typeface="Times New Roman"/>
                          <a:cs typeface="Times New Roman" pitchFamily="18" charset="0"/>
                        </a:rPr>
                        <a:t>ÖDENEĞİ</a:t>
                      </a:r>
                    </a:p>
                  </a:txBody>
                  <a:tcPr marL="44450" marR="44450" marT="0" marB="0">
                    <a:lnL w="12700" cap="flat" cmpd="sng" algn="ctr">
                      <a:solidFill>
                        <a:schemeClr val="tx2"/>
                      </a:solidFill>
                      <a:prstDash val="solid"/>
                      <a:round/>
                      <a:headEnd type="none" w="med" len="med"/>
                      <a:tailEnd type="none" w="med" len="med"/>
                    </a:lnL>
                  </a:tcPr>
                </a:tc>
                <a:tc>
                  <a:txBody>
                    <a:bodyPr/>
                    <a:lstStyle/>
                    <a:p>
                      <a:pPr algn="ctr">
                        <a:lnSpc>
                          <a:spcPct val="100000"/>
                        </a:lnSpc>
                        <a:spcAft>
                          <a:spcPts val="1000"/>
                        </a:spcAft>
                      </a:pPr>
                      <a:r>
                        <a:rPr lang="tr-TR" sz="1100" b="1" dirty="0" smtClean="0">
                          <a:latin typeface="Times New Roman" pitchFamily="18" charset="0"/>
                          <a:ea typeface="Times New Roman"/>
                          <a:cs typeface="Times New Roman" pitchFamily="18" charset="0"/>
                        </a:rPr>
                        <a:t>AÇIKLAMA</a:t>
                      </a:r>
                    </a:p>
                  </a:txBody>
                  <a:tcPr marL="44450" marR="44450" marT="0" marB="0"/>
                </a:tc>
                <a:tc>
                  <a:txBody>
                    <a:bodyPr/>
                    <a:lstStyle/>
                    <a:p>
                      <a:pPr>
                        <a:lnSpc>
                          <a:spcPct val="100000"/>
                        </a:lnSpc>
                        <a:spcAft>
                          <a:spcPts val="1000"/>
                        </a:spcAft>
                      </a:pPr>
                      <a:r>
                        <a:rPr lang="tr-TR" sz="1100" b="1" dirty="0" smtClean="0">
                          <a:latin typeface="Times New Roman" pitchFamily="18" charset="0"/>
                          <a:ea typeface="Times New Roman"/>
                          <a:cs typeface="Times New Roman" pitchFamily="18" charset="0"/>
                        </a:rPr>
                        <a:t>MALİYETİ (TL.)</a:t>
                      </a:r>
                      <a:endParaRPr lang="tr-TR" sz="1100" b="1" dirty="0">
                        <a:latin typeface="Times New Roman" pitchFamily="18" charset="0"/>
                        <a:ea typeface="Times New Roman"/>
                        <a:cs typeface="Times New Roman" pitchFamily="18" charset="0"/>
                      </a:endParaRPr>
                    </a:p>
                  </a:txBody>
                  <a:tcPr marL="44450" marR="44450" marT="0" marB="0">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2"/>
                  </a:ext>
                </a:extLst>
              </a:tr>
              <a:tr h="488022">
                <a:tc>
                  <a:txBody>
                    <a:bodyPr/>
                    <a:lstStyle/>
                    <a:p>
                      <a:pPr>
                        <a:lnSpc>
                          <a:spcPct val="100000"/>
                        </a:lnSpc>
                        <a:spcAft>
                          <a:spcPts val="1000"/>
                        </a:spcAft>
                      </a:pPr>
                      <a:r>
                        <a:rPr lang="tr-TR" sz="1100" b="0" dirty="0" smtClean="0">
                          <a:latin typeface="Times New Roman" pitchFamily="18" charset="0"/>
                          <a:ea typeface="Times New Roman"/>
                          <a:cs typeface="Times New Roman" pitchFamily="18" charset="0"/>
                        </a:rPr>
                        <a:t>     2020</a:t>
                      </a:r>
                    </a:p>
                    <a:p>
                      <a:pPr>
                        <a:lnSpc>
                          <a:spcPct val="100000"/>
                        </a:lnSpc>
                        <a:spcAft>
                          <a:spcPts val="1000"/>
                        </a:spcAft>
                      </a:pPr>
                      <a:r>
                        <a:rPr lang="tr-TR" sz="1100" b="0" dirty="0" smtClean="0">
                          <a:latin typeface="Times New Roman" pitchFamily="18" charset="0"/>
                          <a:ea typeface="Times New Roman"/>
                          <a:cs typeface="Times New Roman" pitchFamily="18" charset="0"/>
                        </a:rPr>
                        <a:t>KÖYDES</a:t>
                      </a:r>
                      <a:endParaRPr lang="tr-TR" sz="1100" b="0" dirty="0">
                        <a:latin typeface="Times New Roman" pitchFamily="18" charset="0"/>
                        <a:ea typeface="Times New Roman"/>
                        <a:cs typeface="Times New Roman" pitchFamily="18" charset="0"/>
                      </a:endParaRPr>
                    </a:p>
                  </a:txBody>
                  <a:tcPr marL="44450" marR="44450" marT="0" marB="0">
                    <a:lnL w="12700" cap="flat" cmpd="sng" algn="ctr">
                      <a:solidFill>
                        <a:schemeClr val="tx2"/>
                      </a:solidFill>
                      <a:prstDash val="solid"/>
                      <a:round/>
                      <a:headEnd type="none" w="med" len="med"/>
                      <a:tailEnd type="none" w="med" len="med"/>
                    </a:lnL>
                  </a:tcPr>
                </a:tc>
                <a:tc>
                  <a:txBody>
                    <a:bodyPr/>
                    <a:lstStyle/>
                    <a:p>
                      <a:pPr algn="ctr">
                        <a:lnSpc>
                          <a:spcPct val="100000"/>
                        </a:lnSpc>
                        <a:spcAft>
                          <a:spcPts val="1000"/>
                        </a:spcAft>
                      </a:pPr>
                      <a:r>
                        <a:rPr lang="tr-TR" sz="1100" b="0" dirty="0" smtClean="0">
                          <a:latin typeface="Times New Roman" pitchFamily="18" charset="0"/>
                          <a:ea typeface="Times New Roman"/>
                          <a:cs typeface="Times New Roman" pitchFamily="18" charset="0"/>
                        </a:rPr>
                        <a:t>39.100</a:t>
                      </a:r>
                      <a:r>
                        <a:rPr lang="tr-TR" sz="1100" b="0" baseline="0" dirty="0" smtClean="0">
                          <a:latin typeface="Times New Roman" pitchFamily="18" charset="0"/>
                          <a:ea typeface="Times New Roman"/>
                          <a:cs typeface="Times New Roman" pitchFamily="18" charset="0"/>
                        </a:rPr>
                        <a:t> m² Kilitli Taş, 5068 m² Bordür ve  2126 Oluklu Yapım İşi</a:t>
                      </a:r>
                      <a:endParaRPr lang="tr-TR" sz="1100" b="0" dirty="0" smtClean="0">
                        <a:latin typeface="Times New Roman" pitchFamily="18" charset="0"/>
                        <a:ea typeface="Times New Roman"/>
                        <a:cs typeface="Times New Roman" pitchFamily="18" charset="0"/>
                      </a:endParaRPr>
                    </a:p>
                  </a:txBody>
                  <a:tcPr marL="44450" marR="44450" marT="0" marB="0"/>
                </a:tc>
                <a:tc>
                  <a:txBody>
                    <a:bodyPr/>
                    <a:lstStyle/>
                    <a:p>
                      <a:pPr algn="ctr">
                        <a:lnSpc>
                          <a:spcPct val="100000"/>
                        </a:lnSpc>
                        <a:spcAft>
                          <a:spcPts val="1000"/>
                        </a:spcAft>
                      </a:pPr>
                      <a:r>
                        <a:rPr lang="tr-TR" sz="1100" b="0" dirty="0" smtClean="0">
                          <a:latin typeface="Times New Roman" pitchFamily="18" charset="0"/>
                          <a:ea typeface="Times New Roman"/>
                          <a:cs typeface="Times New Roman" pitchFamily="18" charset="0"/>
                        </a:rPr>
                        <a:t>1.692.535,50</a:t>
                      </a:r>
                      <a:endParaRPr lang="tr-TR" sz="1100" b="0" dirty="0">
                        <a:latin typeface="Times New Roman" pitchFamily="18" charset="0"/>
                        <a:ea typeface="Times New Roman"/>
                        <a:cs typeface="Times New Roman" pitchFamily="18" charset="0"/>
                      </a:endParaRPr>
                    </a:p>
                  </a:txBody>
                  <a:tcPr marL="44450" marR="44450" marT="0" marB="0">
                    <a:lnR w="12700" cap="flat" cmpd="sng" algn="ctr">
                      <a:solidFill>
                        <a:schemeClr val="tx2"/>
                      </a:solidFill>
                      <a:prstDash val="solid"/>
                      <a:round/>
                      <a:headEnd type="none" w="med" len="med"/>
                      <a:tailEnd type="none" w="med" len="med"/>
                    </a:lnR>
                  </a:tcPr>
                </a:tc>
              </a:tr>
              <a:tr h="681611">
                <a:tc>
                  <a:txBody>
                    <a:bodyPr/>
                    <a:lstStyle/>
                    <a:p>
                      <a:pPr>
                        <a:lnSpc>
                          <a:spcPct val="100000"/>
                        </a:lnSpc>
                        <a:spcAft>
                          <a:spcPts val="1000"/>
                        </a:spcAft>
                      </a:pPr>
                      <a:r>
                        <a:rPr lang="tr-TR" sz="1100" b="0" dirty="0" smtClean="0">
                          <a:latin typeface="Times New Roman" pitchFamily="18" charset="0"/>
                          <a:ea typeface="Times New Roman"/>
                          <a:cs typeface="Times New Roman" pitchFamily="18" charset="0"/>
                        </a:rPr>
                        <a:t>     2019</a:t>
                      </a:r>
                    </a:p>
                    <a:p>
                      <a:pPr>
                        <a:lnSpc>
                          <a:spcPct val="100000"/>
                        </a:lnSpc>
                        <a:spcAft>
                          <a:spcPts val="1000"/>
                        </a:spcAft>
                      </a:pPr>
                      <a:r>
                        <a:rPr lang="tr-TR" sz="1100" b="0" dirty="0" smtClean="0">
                          <a:latin typeface="Times New Roman" pitchFamily="18" charset="0"/>
                          <a:ea typeface="Times New Roman"/>
                          <a:cs typeface="Times New Roman" pitchFamily="18" charset="0"/>
                        </a:rPr>
                        <a:t>KÖYDES</a:t>
                      </a:r>
                      <a:endParaRPr lang="tr-TR" sz="1100" b="0" dirty="0">
                        <a:latin typeface="Times New Roman" pitchFamily="18" charset="0"/>
                        <a:ea typeface="Times New Roman"/>
                        <a:cs typeface="Times New Roman" pitchFamily="18" charset="0"/>
                      </a:endParaRPr>
                    </a:p>
                  </a:txBody>
                  <a:tcPr marL="44450" marR="44450" marT="0" marB="0">
                    <a:lnL w="12700" cap="flat" cmpd="sng" algn="ctr">
                      <a:solidFill>
                        <a:schemeClr val="tx2"/>
                      </a:solidFill>
                      <a:prstDash val="solid"/>
                      <a:round/>
                      <a:headEnd type="none" w="med" len="med"/>
                      <a:tailEnd type="none" w="med" len="med"/>
                    </a:lnL>
                  </a:tcPr>
                </a:tc>
                <a:tc>
                  <a:txBody>
                    <a:bodyPr/>
                    <a:lstStyle/>
                    <a:p>
                      <a:pPr algn="ctr">
                        <a:lnSpc>
                          <a:spcPct val="100000"/>
                        </a:lnSpc>
                        <a:spcAft>
                          <a:spcPts val="1000"/>
                        </a:spcAft>
                      </a:pPr>
                      <a:r>
                        <a:rPr lang="tr-TR" sz="1100" b="0" dirty="0" smtClean="0">
                          <a:latin typeface="Times New Roman" pitchFamily="18" charset="0"/>
                          <a:ea typeface="Times New Roman"/>
                          <a:cs typeface="Times New Roman" pitchFamily="18" charset="0"/>
                        </a:rPr>
                        <a:t>46.770</a:t>
                      </a:r>
                      <a:r>
                        <a:rPr lang="tr-TR" sz="1100" b="0" baseline="0" dirty="0" smtClean="0">
                          <a:latin typeface="Times New Roman" pitchFamily="18" charset="0"/>
                          <a:ea typeface="Times New Roman"/>
                          <a:cs typeface="Times New Roman" pitchFamily="18" charset="0"/>
                        </a:rPr>
                        <a:t> m²Kilitli Taş, 4813 m² Bordür ve  2116 Oluklu Yapım İşi</a:t>
                      </a:r>
                      <a:endParaRPr lang="tr-TR" sz="1100" b="0" dirty="0" smtClean="0">
                        <a:latin typeface="Times New Roman" pitchFamily="18" charset="0"/>
                        <a:ea typeface="Times New Roman"/>
                        <a:cs typeface="Times New Roman" pitchFamily="18" charset="0"/>
                      </a:endParaRPr>
                    </a:p>
                  </a:txBody>
                  <a:tcPr marL="44450" marR="44450" marT="0" marB="0"/>
                </a:tc>
                <a:tc>
                  <a:txBody>
                    <a:bodyPr/>
                    <a:lstStyle/>
                    <a:p>
                      <a:pPr algn="ctr">
                        <a:lnSpc>
                          <a:spcPct val="100000"/>
                        </a:lnSpc>
                        <a:spcAft>
                          <a:spcPts val="1000"/>
                        </a:spcAft>
                      </a:pPr>
                      <a:r>
                        <a:rPr lang="tr-TR" sz="1100" b="0" dirty="0" smtClean="0">
                          <a:latin typeface="Times New Roman" pitchFamily="18" charset="0"/>
                          <a:ea typeface="Times New Roman"/>
                          <a:cs typeface="Times New Roman" pitchFamily="18" charset="0"/>
                        </a:rPr>
                        <a:t>1.976.881,46 </a:t>
                      </a:r>
                    </a:p>
                    <a:p>
                      <a:pPr algn="ctr">
                        <a:lnSpc>
                          <a:spcPct val="100000"/>
                        </a:lnSpc>
                        <a:spcAft>
                          <a:spcPts val="1000"/>
                        </a:spcAft>
                      </a:pPr>
                      <a:r>
                        <a:rPr lang="tr-TR" sz="1100" b="0" dirty="0" smtClean="0">
                          <a:latin typeface="Times New Roman" pitchFamily="18" charset="0"/>
                          <a:ea typeface="Times New Roman"/>
                          <a:cs typeface="Times New Roman" pitchFamily="18" charset="0"/>
                        </a:rPr>
                        <a:t>Bitti</a:t>
                      </a:r>
                      <a:endParaRPr lang="tr-TR" sz="1100" b="0" dirty="0">
                        <a:latin typeface="Times New Roman" pitchFamily="18" charset="0"/>
                        <a:ea typeface="Times New Roman"/>
                        <a:cs typeface="Times New Roman" pitchFamily="18" charset="0"/>
                      </a:endParaRPr>
                    </a:p>
                  </a:txBody>
                  <a:tcPr marL="44450" marR="44450" marT="0" marB="0">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3"/>
                  </a:ext>
                </a:extLst>
              </a:tr>
              <a:tr h="790049">
                <a:tc>
                  <a:txBody>
                    <a:bodyPr/>
                    <a:lstStyle/>
                    <a:p>
                      <a:pPr algn="ctr">
                        <a:lnSpc>
                          <a:spcPct val="100000"/>
                        </a:lnSpc>
                        <a:spcAft>
                          <a:spcPts val="1000"/>
                        </a:spcAft>
                      </a:pPr>
                      <a:r>
                        <a:rPr lang="tr-TR" sz="1100" b="0" dirty="0" smtClean="0">
                          <a:latin typeface="Times New Roman" pitchFamily="18" charset="0"/>
                          <a:ea typeface="Times New Roman"/>
                          <a:cs typeface="Times New Roman" pitchFamily="18" charset="0"/>
                        </a:rPr>
                        <a:t>2019</a:t>
                      </a:r>
                    </a:p>
                    <a:p>
                      <a:pPr algn="ctr">
                        <a:lnSpc>
                          <a:spcPct val="100000"/>
                        </a:lnSpc>
                        <a:spcAft>
                          <a:spcPts val="1000"/>
                        </a:spcAft>
                      </a:pPr>
                      <a:r>
                        <a:rPr lang="tr-TR" sz="1100" b="0" dirty="0" smtClean="0">
                          <a:latin typeface="Times New Roman" pitchFamily="18" charset="0"/>
                          <a:ea typeface="Times New Roman"/>
                          <a:cs typeface="Times New Roman" pitchFamily="18" charset="0"/>
                        </a:rPr>
                        <a:t>İL </a:t>
                      </a:r>
                      <a:r>
                        <a:rPr lang="tr-TR" sz="1100" b="0" dirty="0">
                          <a:latin typeface="Times New Roman" pitchFamily="18" charset="0"/>
                          <a:ea typeface="Times New Roman"/>
                          <a:cs typeface="Times New Roman" pitchFamily="18" charset="0"/>
                        </a:rPr>
                        <a:t>ÖZEL İDARESİ</a:t>
                      </a:r>
                    </a:p>
                  </a:txBody>
                  <a:tcPr marL="44450" marR="44450" marT="0" marB="0">
                    <a:lnL w="12700" cap="flat" cmpd="sng" algn="ctr">
                      <a:solidFill>
                        <a:schemeClr val="tx2"/>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100" dirty="0" err="1" smtClean="0">
                          <a:latin typeface="Times New Roman" pitchFamily="18" charset="0"/>
                          <a:ea typeface="Times New Roman"/>
                          <a:cs typeface="Times New Roman" pitchFamily="18" charset="0"/>
                        </a:rPr>
                        <a:t>Çiftevi</a:t>
                      </a:r>
                      <a:r>
                        <a:rPr lang="tr-TR" sz="1100" baseline="0" dirty="0" smtClean="0">
                          <a:latin typeface="Times New Roman" pitchFamily="18" charset="0"/>
                          <a:ea typeface="Times New Roman"/>
                          <a:cs typeface="Times New Roman" pitchFamily="18" charset="0"/>
                        </a:rPr>
                        <a:t> Köyü Sondajı ve Sondaj Bağlantısı ile  Reşadiye Köyü İçme Suyu Sondajı </a:t>
                      </a:r>
                      <a:endParaRPr lang="tr-TR" sz="1100" dirty="0" smtClean="0">
                        <a:latin typeface="Times New Roman" pitchFamily="18" charset="0"/>
                        <a:ea typeface="Times New Roman"/>
                        <a:cs typeface="Times New Roman" pitchFamily="18" charset="0"/>
                      </a:endParaRPr>
                    </a:p>
                  </a:txBody>
                  <a:tcPr marL="106680" marR="106680" marT="40005" marB="40005" anchor="ct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tr-TR" sz="1100" dirty="0" smtClean="0">
                          <a:latin typeface="Times New Roman" pitchFamily="18" charset="0"/>
                          <a:ea typeface="Times New Roman"/>
                          <a:cs typeface="Times New Roman" pitchFamily="18" charset="0"/>
                        </a:rPr>
                        <a:t>161.660,00</a:t>
                      </a:r>
                    </a:p>
                    <a:p>
                      <a:pPr algn="r" fontAlgn="b"/>
                      <a:endParaRPr lang="tr-TR" sz="1100" b="0" i="0" u="none" strike="noStrike" dirty="0">
                        <a:solidFill>
                          <a:srgbClr val="000000"/>
                        </a:solidFill>
                        <a:latin typeface="Times New Roman" pitchFamily="18" charset="0"/>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4"/>
                  </a:ext>
                </a:extLst>
              </a:tr>
              <a:tr h="989358">
                <a:tc>
                  <a:txBody>
                    <a:bodyPr/>
                    <a:lstStyle/>
                    <a:p>
                      <a:pPr algn="ctr">
                        <a:lnSpc>
                          <a:spcPct val="100000"/>
                        </a:lnSpc>
                        <a:spcAft>
                          <a:spcPts val="1000"/>
                        </a:spcAft>
                      </a:pPr>
                      <a:r>
                        <a:rPr lang="tr-TR" sz="1100" b="0" dirty="0" smtClean="0">
                          <a:latin typeface="Times New Roman" pitchFamily="18" charset="0"/>
                          <a:ea typeface="Times New Roman"/>
                          <a:cs typeface="Times New Roman" pitchFamily="18" charset="0"/>
                        </a:rPr>
                        <a:t>2019</a:t>
                      </a:r>
                    </a:p>
                    <a:p>
                      <a:pPr algn="ctr">
                        <a:lnSpc>
                          <a:spcPct val="100000"/>
                        </a:lnSpc>
                        <a:spcAft>
                          <a:spcPts val="1000"/>
                        </a:spcAft>
                      </a:pPr>
                      <a:r>
                        <a:rPr lang="tr-TR" sz="1100" b="0" dirty="0" smtClean="0">
                          <a:latin typeface="Times New Roman" pitchFamily="18" charset="0"/>
                          <a:ea typeface="Times New Roman"/>
                          <a:cs typeface="Times New Roman" pitchFamily="18" charset="0"/>
                        </a:rPr>
                        <a:t>KHGB</a:t>
                      </a:r>
                      <a:endParaRPr lang="tr-TR" sz="1100" b="0" dirty="0">
                        <a:latin typeface="Times New Roman" pitchFamily="18" charset="0"/>
                        <a:ea typeface="Times New Roman"/>
                        <a:cs typeface="Times New Roman" pitchFamily="18" charset="0"/>
                      </a:endParaRPr>
                    </a:p>
                  </a:txBody>
                  <a:tcPr marL="44450" marR="44450" marT="0" marB="0">
                    <a:lnL w="12700" cap="flat" cmpd="sng" algn="ctr">
                      <a:solidFill>
                        <a:schemeClr val="tx2"/>
                      </a:solidFill>
                      <a:prstDash val="solid"/>
                      <a:round/>
                      <a:headEnd type="none" w="med" len="med"/>
                      <a:tailEnd type="none" w="med" len="med"/>
                    </a:lnL>
                  </a:tcPr>
                </a:tc>
                <a:tc>
                  <a:txBody>
                    <a:bodyPr/>
                    <a:lstStyle/>
                    <a:p>
                      <a:r>
                        <a:rPr lang="tr-TR" sz="1100" kern="1200" dirty="0" smtClean="0">
                          <a:solidFill>
                            <a:schemeClr val="dk1"/>
                          </a:solidFill>
                          <a:latin typeface="Times New Roman" pitchFamily="18" charset="0"/>
                          <a:ea typeface="+mn-ea"/>
                          <a:cs typeface="Times New Roman" pitchFamily="18" charset="0"/>
                        </a:rPr>
                        <a:t>Reşadiye Köyü İçme Suyu Sondajı </a:t>
                      </a:r>
                      <a:endParaRPr lang="tr-TR" sz="1100" kern="1200" dirty="0">
                        <a:solidFill>
                          <a:prstClr val="black"/>
                        </a:solidFill>
                        <a:latin typeface="Times New Roman" pitchFamily="18" charset="0"/>
                        <a:ea typeface="+mn-ea"/>
                        <a:cs typeface="Times New Roman" pitchFamily="18" charset="0"/>
                      </a:endParaRPr>
                    </a:p>
                  </a:txBody>
                  <a:tcPr marL="106680" marR="106680" marT="40005" marB="40005" anchor="ctr"/>
                </a:tc>
                <a:tc>
                  <a:txBody>
                    <a:bodyPr/>
                    <a:lstStyle/>
                    <a:p>
                      <a:pPr marL="0" algn="r" defTabSz="914400" rtl="0" eaLnBrk="1" latinLnBrk="0" hangingPunct="1"/>
                      <a:r>
                        <a:rPr lang="tr-TR" sz="1100" kern="1200" dirty="0" smtClean="0">
                          <a:solidFill>
                            <a:schemeClr val="dk1"/>
                          </a:solidFill>
                          <a:latin typeface="Times New Roman" pitchFamily="18" charset="0"/>
                          <a:ea typeface="+mn-ea"/>
                          <a:cs typeface="Times New Roman" pitchFamily="18" charset="0"/>
                        </a:rPr>
                        <a:t>35.400,00</a:t>
                      </a:r>
                      <a:endParaRPr lang="tr-TR" sz="1100" kern="1200" dirty="0">
                        <a:solidFill>
                          <a:prstClr val="black"/>
                        </a:solidFill>
                        <a:latin typeface="Times New Roman" pitchFamily="18" charset="0"/>
                        <a:ea typeface="+mn-ea"/>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tr>
              <a:tr h="261440">
                <a:tc>
                  <a:txBody>
                    <a:bodyPr/>
                    <a:lstStyle/>
                    <a:p>
                      <a:endParaRPr lang="tr-TR" sz="1100" kern="1200" dirty="0">
                        <a:solidFill>
                          <a:prstClr val="black"/>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lnB w="12700" cap="flat" cmpd="sng" algn="ctr">
                      <a:solidFill>
                        <a:schemeClr val="tx2"/>
                      </a:solidFill>
                      <a:prstDash val="solid"/>
                      <a:round/>
                      <a:headEnd type="none" w="med" len="med"/>
                      <a:tailEnd type="none" w="med" len="med"/>
                    </a:lnB>
                  </a:tcPr>
                </a:tc>
                <a:tc>
                  <a:txBody>
                    <a:bodyPr/>
                    <a:lstStyle/>
                    <a:p>
                      <a:pPr>
                        <a:lnSpc>
                          <a:spcPct val="115000"/>
                        </a:lnSpc>
                        <a:spcAft>
                          <a:spcPts val="1000"/>
                        </a:spcAft>
                      </a:pPr>
                      <a:r>
                        <a:rPr lang="tr-TR" sz="1000" b="1" dirty="0" smtClean="0">
                          <a:latin typeface="Times New Roman" pitchFamily="18" charset="0"/>
                          <a:ea typeface="Times New Roman"/>
                          <a:cs typeface="Times New Roman" pitchFamily="18" charset="0"/>
                        </a:rPr>
                        <a:t>TOPLAM</a:t>
                      </a:r>
                      <a:endParaRPr lang="tr-TR" sz="1100" b="1" dirty="0">
                        <a:solidFill>
                          <a:srgbClr val="FF0000"/>
                        </a:solidFill>
                        <a:latin typeface="Times New Roman" pitchFamily="18" charset="0"/>
                        <a:ea typeface="Times New Roman"/>
                        <a:cs typeface="Times New Roman" pitchFamily="18" charset="0"/>
                      </a:endParaRPr>
                    </a:p>
                  </a:txBody>
                  <a:tcPr marL="44450" marR="44450" marT="0" marB="0">
                    <a:lnB w="12700" cap="flat" cmpd="sng" algn="ctr">
                      <a:solidFill>
                        <a:schemeClr val="tx2"/>
                      </a:solidFill>
                      <a:prstDash val="solid"/>
                      <a:round/>
                      <a:headEnd type="none" w="med" len="med"/>
                      <a:tailEnd type="none" w="med" len="med"/>
                    </a:lnB>
                  </a:tcPr>
                </a:tc>
                <a:tc>
                  <a:txBody>
                    <a:bodyPr/>
                    <a:lstStyle/>
                    <a:p>
                      <a:pPr algn="r">
                        <a:lnSpc>
                          <a:spcPct val="115000"/>
                        </a:lnSpc>
                        <a:spcAft>
                          <a:spcPts val="1000"/>
                        </a:spcAft>
                      </a:pPr>
                      <a:r>
                        <a:rPr lang="tr-TR" sz="1000" dirty="0" smtClean="0">
                          <a:latin typeface="Times New Roman" pitchFamily="18" charset="0"/>
                          <a:ea typeface="Times New Roman"/>
                          <a:cs typeface="Times New Roman" pitchFamily="18" charset="0"/>
                        </a:rPr>
                        <a:t>3.866.476,96</a:t>
                      </a:r>
                      <a:endParaRPr lang="tr-TR" sz="1100" dirty="0">
                        <a:latin typeface="Times New Roman" pitchFamily="18" charset="0"/>
                        <a:ea typeface="Times New Roman"/>
                        <a:cs typeface="Times New Roman" pitchFamily="18" charset="0"/>
                      </a:endParaRPr>
                    </a:p>
                  </a:txBody>
                  <a:tcPr marL="44450" marR="44450" marT="0" marB="0">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r>
            </a:tbl>
          </a:graphicData>
        </a:graphic>
      </p:graphicFrame>
      <p:pic>
        <p:nvPicPr>
          <p:cNvPr id="13" name="Picture 2" descr="http://www.ortakoy.gov.tr/deneme/images/logo.png">
            <a:hlinkClick r:id="rId3"/>
          </p:cNvPr>
          <p:cNvPicPr>
            <a:picLocks noChangeArrowheads="1"/>
          </p:cNvPicPr>
          <p:nvPr/>
        </p:nvPicPr>
        <p:blipFill>
          <a:blip r:embed="rId4" cstate="print"/>
          <a:srcRect/>
          <a:stretch>
            <a:fillRect/>
          </a:stretch>
        </p:blipFill>
        <p:spPr bwMode="auto">
          <a:xfrm>
            <a:off x="0" y="0"/>
            <a:ext cx="763200" cy="734400"/>
          </a:xfrm>
          <a:prstGeom prst="rect">
            <a:avLst/>
          </a:prstGeom>
          <a:noFill/>
        </p:spPr>
      </p:pic>
      <p:pic>
        <p:nvPicPr>
          <p:cNvPr id="15" name="Picture 2" descr="\\BTS-SERDAR\tarama\Yayla Fotoğrafları\Akkuş\Argan Yaylası.jpg"/>
          <p:cNvPicPr>
            <a:picLocks noChangeArrowheads="1"/>
          </p:cNvPicPr>
          <p:nvPr/>
        </p:nvPicPr>
        <p:blipFill>
          <a:blip r:embed="rId5"/>
          <a:stretch>
            <a:fillRect/>
          </a:stretch>
        </p:blipFill>
        <p:spPr bwMode="auto">
          <a:xfrm>
            <a:off x="4286248" y="928676"/>
            <a:ext cx="4786346" cy="3643338"/>
          </a:xfrm>
          <a:prstGeom prst="rect">
            <a:avLst/>
          </a:prstGeom>
          <a:ln w="15875" cap="flat">
            <a:solidFill>
              <a:schemeClr val="tx2">
                <a:alpha val="67000"/>
              </a:schemeClr>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799252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p:txBody>
          <a:bodyPr/>
          <a:lstStyle/>
          <a:p>
            <a:pPr eaLnBrk="1" hangingPunct="1"/>
            <a:endParaRPr lang="tr-TR" altLang="tr-T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tr-TR"/>
          </a:p>
        </p:txBody>
      </p:sp>
      <p:pic>
        <p:nvPicPr>
          <p:cNvPr id="9221" name="Picture 2" descr="\\BTS-SERDAR\tarama\Yayla Fotoğrafları\Kabadüz\Karaarslan yaylasından görüntü.JPG"/>
          <p:cNvPicPr>
            <a:picLocks noChangeArrowheads="1"/>
          </p:cNvPicPr>
          <p:nvPr/>
        </p:nvPicPr>
        <p:blipFill>
          <a:blip r:embed="rId2"/>
          <a:stretch>
            <a:fillRect/>
          </a:stretch>
        </p:blipFill>
        <p:spPr bwMode="auto">
          <a:xfrm>
            <a:off x="142844" y="142858"/>
            <a:ext cx="8858312" cy="4572032"/>
          </a:xfrm>
          <a:prstGeom prst="rect">
            <a:avLst/>
          </a:prstGeom>
          <a:ln w="12700" cap="sq">
            <a:solidFill>
              <a:schemeClr val="tx2"/>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6" name="TextBox 3"/>
          <p:cNvSpPr txBox="1"/>
          <p:nvPr/>
        </p:nvSpPr>
        <p:spPr>
          <a:xfrm>
            <a:off x="0" y="4837500"/>
            <a:ext cx="9144000" cy="306000"/>
          </a:xfrm>
          <a:prstGeom prst="rect">
            <a:avLst/>
          </a:prstGeom>
          <a:solidFill>
            <a:schemeClr val="tx2"/>
          </a:solidFill>
          <a:ln w="12700">
            <a:noFill/>
          </a:ln>
        </p:spPr>
        <p:txBody>
          <a:bodyPr lIns="91428" tIns="45714" rIns="91428" bIns="45714">
            <a:spAutoFit/>
          </a:bodyPr>
          <a:lstStyle/>
          <a:p>
            <a:pPr algn="ctr">
              <a:defRPr/>
            </a:pPr>
            <a:r>
              <a:rPr lang="tr-TR" sz="1400" b="1" dirty="0" smtClean="0">
                <a:solidFill>
                  <a:prstClr val="white"/>
                </a:solidFill>
              </a:rPr>
              <a:t>BOZKIR AYAKLI SU DEPOSU</a:t>
            </a:r>
            <a:endParaRPr lang="tr-TR" sz="1400" b="1" dirty="0">
              <a:solidFill>
                <a:prstClr val="white"/>
              </a:solidFill>
            </a:endParaRPr>
          </a:p>
        </p:txBody>
      </p:sp>
    </p:spTree>
    <p:extLst>
      <p:ext uri="{BB962C8B-B14F-4D97-AF65-F5344CB8AC3E}">
        <p14:creationId xmlns="" xmlns:p14="http://schemas.microsoft.com/office/powerpoint/2010/main" val="5031064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etin kutusu 14"/>
          <p:cNvSpPr txBox="1"/>
          <p:nvPr/>
        </p:nvSpPr>
        <p:spPr>
          <a:xfrm>
            <a:off x="1" y="4963500"/>
            <a:ext cx="9144000" cy="180000"/>
          </a:xfrm>
          <a:prstGeom prst="rect">
            <a:avLst/>
          </a:prstGeom>
          <a:solidFill>
            <a:schemeClr val="tx2"/>
          </a:solidFill>
        </p:spPr>
        <p:txBody>
          <a:bodyPr wrap="square" lIns="91428" tIns="45714" rIns="91428" bIns="45714" rtlCol="0" anchor="ctr">
            <a:spAutoFit/>
          </a:bodyPr>
          <a:lstStyle/>
          <a:p>
            <a:pPr algn="ctr"/>
            <a:endParaRPr lang="tr-TR" b="1" dirty="0">
              <a:solidFill>
                <a:prstClr val="white"/>
              </a:solidFill>
            </a:endParaRPr>
          </a:p>
        </p:txBody>
      </p:sp>
      <p:grpSp>
        <p:nvGrpSpPr>
          <p:cNvPr id="3" name="Grup 15"/>
          <p:cNvGrpSpPr/>
          <p:nvPr/>
        </p:nvGrpSpPr>
        <p:grpSpPr>
          <a:xfrm>
            <a:off x="0" y="4"/>
            <a:ext cx="9144000" cy="770400"/>
            <a:chOff x="0" y="2"/>
            <a:chExt cx="9144000" cy="770400"/>
          </a:xfrm>
          <a:solidFill>
            <a:srgbClr val="7030A0"/>
          </a:solidFill>
        </p:grpSpPr>
        <p:sp>
          <p:nvSpPr>
            <p:cNvPr id="17" name="133 Dikdörtgen"/>
            <p:cNvSpPr/>
            <p:nvPr/>
          </p:nvSpPr>
          <p:spPr>
            <a:xfrm>
              <a:off x="0" y="2"/>
              <a:ext cx="9144000" cy="77040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solidFill>
                  <a:prstClr val="white"/>
                </a:solidFill>
                <a:latin typeface="Arial Narrow" pitchFamily="34" charset="0"/>
              </a:endParaRPr>
            </a:p>
          </p:txBody>
        </p:sp>
        <p:sp>
          <p:nvSpPr>
            <p:cNvPr id="19" name="Metin kutusu 18"/>
            <p:cNvSpPr txBox="1"/>
            <p:nvPr/>
          </p:nvSpPr>
          <p:spPr>
            <a:xfrm>
              <a:off x="857224" y="142856"/>
              <a:ext cx="8209439" cy="400110"/>
            </a:xfrm>
            <a:prstGeom prst="rect">
              <a:avLst/>
            </a:prstGeom>
            <a:solidFill>
              <a:schemeClr val="tx2"/>
            </a:solidFill>
          </p:spPr>
          <p:txBody>
            <a:bodyPr wrap="square" rtlCol="0" anchor="ctr">
              <a:spAutoFit/>
            </a:bodyPr>
            <a:lstStyle/>
            <a:p>
              <a:pPr algn="ctr"/>
              <a:r>
                <a:rPr lang="tr-TR" sz="2000" b="1" dirty="0" smtClean="0">
                  <a:solidFill>
                    <a:prstClr val="white"/>
                  </a:solidFill>
                </a:rPr>
                <a:t>                                                                  İLÇE ÖZEL İDARE MÜDÜRLÜĞÜ VE KHGB</a:t>
              </a:r>
              <a:endParaRPr lang="tr-TR" sz="2000" b="1" dirty="0">
                <a:solidFill>
                  <a:prstClr val="white"/>
                </a:solidFill>
              </a:endParaRPr>
            </a:p>
          </p:txBody>
        </p:sp>
      </p:grpSp>
      <p:graphicFrame>
        <p:nvGraphicFramePr>
          <p:cNvPr id="21" name="Tablo 20"/>
          <p:cNvGraphicFramePr>
            <a:graphicFrameLocks noGrp="1"/>
          </p:cNvGraphicFramePr>
          <p:nvPr>
            <p:extLst>
              <p:ext uri="{D42A27DB-BD31-4B8C-83A1-F6EECF244321}">
                <p14:modId xmlns="" xmlns:p14="http://schemas.microsoft.com/office/powerpoint/2010/main" val="4100162135"/>
              </p:ext>
            </p:extLst>
          </p:nvPr>
        </p:nvGraphicFramePr>
        <p:xfrm>
          <a:off x="142844" y="853925"/>
          <a:ext cx="8854121" cy="4043908"/>
        </p:xfrm>
        <a:graphic>
          <a:graphicData uri="http://schemas.openxmlformats.org/drawingml/2006/table">
            <a:tbl>
              <a:tblPr bandRow="1">
                <a:tableStyleId>{21E4AEA4-8DFA-4A89-87EB-49C32662AFE0}</a:tableStyleId>
              </a:tblPr>
              <a:tblGrid>
                <a:gridCol w="8854121">
                  <a:extLst>
                    <a:ext uri="{9D8B030D-6E8A-4147-A177-3AD203B41FA5}">
                      <a16:colId xmlns:a16="http://schemas.microsoft.com/office/drawing/2014/main" xmlns="" val="20000"/>
                    </a:ext>
                  </a:extLst>
                </a:gridCol>
              </a:tblGrid>
              <a:tr h="958962">
                <a:tc>
                  <a:txBody>
                    <a:bodyPr/>
                    <a:lstStyle/>
                    <a:p>
                      <a:pPr algn="just"/>
                      <a:r>
                        <a:rPr lang="tr-TR" sz="1200" b="1" kern="1200" dirty="0" smtClean="0">
                          <a:solidFill>
                            <a:schemeClr val="dk1"/>
                          </a:solidFill>
                          <a:latin typeface="Times New Roman" pitchFamily="18" charset="0"/>
                          <a:ea typeface="+mn-ea"/>
                          <a:cs typeface="Times New Roman" pitchFamily="18" charset="0"/>
                        </a:rPr>
                        <a:t>İLÇE ÖZEL İDARE MÜDÜRLÜĞÜNÜN PERSONEL  VE ARAÇ DURUMU  </a:t>
                      </a:r>
                    </a:p>
                    <a:p>
                      <a:pPr algn="just"/>
                      <a:endParaRPr lang="tr-TR" sz="1200" b="1" kern="1200" dirty="0" smtClean="0">
                        <a:solidFill>
                          <a:schemeClr val="dk1"/>
                        </a:solidFill>
                        <a:latin typeface="Times New Roman" pitchFamily="18" charset="0"/>
                        <a:ea typeface="+mn-ea"/>
                        <a:cs typeface="Times New Roman" pitchFamily="18" charset="0"/>
                      </a:endParaRPr>
                    </a:p>
                    <a:p>
                      <a:pPr algn="just"/>
                      <a:r>
                        <a:rPr lang="tr-TR" sz="1200" b="1" kern="1200" dirty="0" smtClean="0">
                          <a:solidFill>
                            <a:schemeClr val="dk1"/>
                          </a:solidFill>
                          <a:latin typeface="Times New Roman" pitchFamily="18" charset="0"/>
                          <a:ea typeface="+mn-ea"/>
                          <a:cs typeface="Times New Roman" pitchFamily="18" charset="0"/>
                        </a:rPr>
                        <a:t> Personel Durumu:</a:t>
                      </a:r>
                      <a:r>
                        <a:rPr lang="tr-TR" sz="1200" kern="1200" dirty="0" smtClean="0">
                          <a:solidFill>
                            <a:schemeClr val="dk1"/>
                          </a:solidFill>
                          <a:latin typeface="Times New Roman" pitchFamily="18" charset="0"/>
                          <a:ea typeface="+mn-ea"/>
                          <a:cs typeface="Times New Roman" pitchFamily="18" charset="0"/>
                        </a:rPr>
                        <a:t> 1 İlçe Özel İdare Müdürü</a:t>
                      </a:r>
                      <a:r>
                        <a:rPr lang="tr-TR" sz="1200" kern="1200" baseline="0" dirty="0" smtClean="0">
                          <a:solidFill>
                            <a:schemeClr val="dk1"/>
                          </a:solidFill>
                          <a:latin typeface="Times New Roman" pitchFamily="18" charset="0"/>
                          <a:ea typeface="+mn-ea"/>
                          <a:cs typeface="Times New Roman" pitchFamily="18" charset="0"/>
                        </a:rPr>
                        <a:t> 1</a:t>
                      </a:r>
                      <a:r>
                        <a:rPr lang="tr-TR" sz="1200" kern="1200" dirty="0" smtClean="0">
                          <a:solidFill>
                            <a:schemeClr val="dk1"/>
                          </a:solidFill>
                          <a:latin typeface="Times New Roman" pitchFamily="18" charset="0"/>
                          <a:ea typeface="+mn-ea"/>
                          <a:cs typeface="Times New Roman" pitchFamily="18" charset="0"/>
                        </a:rPr>
                        <a:t> personelle</a:t>
                      </a:r>
                      <a:r>
                        <a:rPr lang="tr-TR" sz="1200" kern="1200" baseline="0" dirty="0" smtClean="0">
                          <a:solidFill>
                            <a:schemeClr val="dk1"/>
                          </a:solidFill>
                          <a:latin typeface="Times New Roman" pitchFamily="18" charset="0"/>
                          <a:ea typeface="+mn-ea"/>
                          <a:cs typeface="Times New Roman" pitchFamily="18" charset="0"/>
                        </a:rPr>
                        <a:t> </a:t>
                      </a:r>
                      <a:r>
                        <a:rPr lang="tr-TR" sz="1200" kern="1200" dirty="0" smtClean="0">
                          <a:solidFill>
                            <a:schemeClr val="dk1"/>
                          </a:solidFill>
                          <a:latin typeface="Times New Roman" pitchFamily="18" charset="0"/>
                          <a:ea typeface="+mn-ea"/>
                          <a:cs typeface="Times New Roman" pitchFamily="18" charset="0"/>
                        </a:rPr>
                        <a:t>hizmet  vermektedir.</a:t>
                      </a:r>
                    </a:p>
                    <a:p>
                      <a:pPr algn="just"/>
                      <a:r>
                        <a:rPr lang="tr-TR" sz="1200" b="1" kern="1200" dirty="0" smtClean="0">
                          <a:solidFill>
                            <a:schemeClr val="dk1"/>
                          </a:solidFill>
                          <a:latin typeface="Times New Roman" pitchFamily="18" charset="0"/>
                          <a:ea typeface="+mn-ea"/>
                          <a:cs typeface="Times New Roman" pitchFamily="18" charset="0"/>
                        </a:rPr>
                        <a:t>Araç Durumu:</a:t>
                      </a:r>
                      <a:r>
                        <a:rPr lang="tr-TR" sz="1200" kern="1200" dirty="0" smtClean="0">
                          <a:solidFill>
                            <a:schemeClr val="dk1"/>
                          </a:solidFill>
                          <a:latin typeface="Times New Roman" pitchFamily="18" charset="0"/>
                          <a:ea typeface="+mn-ea"/>
                          <a:cs typeface="Times New Roman" pitchFamily="18" charset="0"/>
                        </a:rPr>
                        <a:t> 1 adet çöp kamyonu, 1 adet pikap ve 1 adet otomobil</a:t>
                      </a:r>
                      <a:r>
                        <a:rPr lang="tr-TR" sz="1200" kern="1200" baseline="0" dirty="0" smtClean="0">
                          <a:solidFill>
                            <a:schemeClr val="dk1"/>
                          </a:solidFill>
                          <a:latin typeface="Times New Roman" pitchFamily="18" charset="0"/>
                          <a:ea typeface="+mn-ea"/>
                          <a:cs typeface="Times New Roman" pitchFamily="18" charset="0"/>
                        </a:rPr>
                        <a:t> </a:t>
                      </a:r>
                      <a:r>
                        <a:rPr lang="tr-TR" sz="1200" kern="1200" dirty="0" smtClean="0">
                          <a:solidFill>
                            <a:schemeClr val="dk1"/>
                          </a:solidFill>
                          <a:latin typeface="Times New Roman" pitchFamily="18" charset="0"/>
                          <a:ea typeface="+mn-ea"/>
                          <a:cs typeface="Times New Roman" pitchFamily="18" charset="0"/>
                        </a:rPr>
                        <a:t> olmak üzere toplam 3  adet araç bulunmaktadır.</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xmlns="" val="10000"/>
                  </a:ext>
                </a:extLst>
              </a:tr>
              <a:tr h="1203061">
                <a:tc>
                  <a:txBody>
                    <a:bodyPr/>
                    <a:lstStyle/>
                    <a:p>
                      <a:pPr indent="0" algn="just">
                        <a:lnSpc>
                          <a:spcPct val="170000"/>
                        </a:lnSpc>
                        <a:buNone/>
                      </a:pPr>
                      <a:r>
                        <a:rPr lang="tr-TR" sz="1200" b="1" kern="1200" dirty="0" smtClean="0">
                          <a:solidFill>
                            <a:schemeClr val="tx1"/>
                          </a:solidFill>
                          <a:latin typeface="Times New Roman" pitchFamily="18" charset="0"/>
                          <a:ea typeface="+mn-ea"/>
                          <a:cs typeface="Times New Roman" pitchFamily="18" charset="0"/>
                        </a:rPr>
                        <a:t>KÖYLERE HİZMET GÖTÜRME BİRLİĞİNİN PERSONEL  VE ARAÇ DURUMU</a:t>
                      </a:r>
                    </a:p>
                    <a:p>
                      <a:pPr indent="0" algn="just">
                        <a:lnSpc>
                          <a:spcPct val="170000"/>
                        </a:lnSpc>
                        <a:buNone/>
                      </a:pPr>
                      <a:endParaRPr lang="tr-TR" sz="1200" b="1" kern="1200" dirty="0" smtClean="0">
                        <a:solidFill>
                          <a:schemeClr val="tx1"/>
                        </a:solidFill>
                        <a:latin typeface="Times New Roman" pitchFamily="18" charset="0"/>
                        <a:ea typeface="+mn-ea"/>
                        <a:cs typeface="Times New Roman" pitchFamily="18" charset="0"/>
                      </a:endParaRPr>
                    </a:p>
                    <a:p>
                      <a:pPr algn="just"/>
                      <a:r>
                        <a:rPr lang="tr-TR" sz="1200" b="1" kern="1200" dirty="0" smtClean="0">
                          <a:solidFill>
                            <a:schemeClr val="tx1"/>
                          </a:solidFill>
                          <a:latin typeface="Times New Roman" pitchFamily="18" charset="0"/>
                          <a:ea typeface="+mn-ea"/>
                          <a:cs typeface="Times New Roman" pitchFamily="18" charset="0"/>
                        </a:rPr>
                        <a:t>Personel Durumu:</a:t>
                      </a:r>
                      <a:r>
                        <a:rPr lang="tr-TR" sz="1200" kern="1200" dirty="0" smtClean="0">
                          <a:solidFill>
                            <a:schemeClr val="tx1"/>
                          </a:solidFill>
                          <a:latin typeface="Times New Roman" pitchFamily="18" charset="0"/>
                          <a:ea typeface="+mn-ea"/>
                          <a:cs typeface="Times New Roman" pitchFamily="18" charset="0"/>
                        </a:rPr>
                        <a:t> Köylere Hizmet Götürme Birliği 1 müdürle hizmet vermektedir.</a:t>
                      </a:r>
                    </a:p>
                    <a:p>
                      <a:pPr algn="just"/>
                      <a:r>
                        <a:rPr lang="tr-TR" sz="1200" b="1" kern="1200" dirty="0" smtClean="0">
                          <a:solidFill>
                            <a:schemeClr val="tx1"/>
                          </a:solidFill>
                          <a:latin typeface="Times New Roman" pitchFamily="18" charset="0"/>
                          <a:ea typeface="+mn-ea"/>
                          <a:cs typeface="Times New Roman" pitchFamily="18" charset="0"/>
                        </a:rPr>
                        <a:t>Araç Durumu:</a:t>
                      </a:r>
                      <a:r>
                        <a:rPr lang="tr-TR" sz="1200" kern="1200" dirty="0" smtClean="0">
                          <a:solidFill>
                            <a:schemeClr val="tx1"/>
                          </a:solidFill>
                          <a:latin typeface="Times New Roman" pitchFamily="18" charset="0"/>
                          <a:ea typeface="+mn-ea"/>
                          <a:cs typeface="Times New Roman" pitchFamily="18" charset="0"/>
                        </a:rPr>
                        <a:t> 1 adet pikap ve 1 kamyonet olmak üzere Köylere Hizmet Götürme Birliğinin  2</a:t>
                      </a:r>
                      <a:r>
                        <a:rPr lang="tr-TR" sz="1200" kern="1200" baseline="0" dirty="0" smtClean="0">
                          <a:solidFill>
                            <a:schemeClr val="tx1"/>
                          </a:solidFill>
                          <a:latin typeface="Times New Roman" pitchFamily="18" charset="0"/>
                          <a:ea typeface="+mn-ea"/>
                          <a:cs typeface="Times New Roman" pitchFamily="18" charset="0"/>
                        </a:rPr>
                        <a:t> </a:t>
                      </a:r>
                      <a:r>
                        <a:rPr lang="tr-TR" sz="1200" kern="1200" dirty="0" smtClean="0">
                          <a:solidFill>
                            <a:schemeClr val="tx1"/>
                          </a:solidFill>
                          <a:latin typeface="Times New Roman" pitchFamily="18" charset="0"/>
                          <a:ea typeface="+mn-ea"/>
                          <a:cs typeface="Times New Roman" pitchFamily="18" charset="0"/>
                        </a:rPr>
                        <a:t> adet aracı bulunmaktadır.</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1"/>
                  </a:ext>
                </a:extLst>
              </a:tr>
              <a:tr h="435892">
                <a:tc>
                  <a:txBody>
                    <a:bodyPr/>
                    <a:lstStyle/>
                    <a:p>
                      <a:pPr algn="just"/>
                      <a:r>
                        <a:rPr lang="tr-TR" sz="1200" kern="1200" dirty="0" smtClean="0">
                          <a:solidFill>
                            <a:schemeClr val="tx1"/>
                          </a:solidFill>
                          <a:effectLst/>
                          <a:latin typeface="Times New Roman" pitchFamily="18" charset="0"/>
                          <a:ea typeface="+mn-ea"/>
                          <a:cs typeface="Times New Roman" pitchFamily="18" charset="0"/>
                        </a:rPr>
                        <a:t>30</a:t>
                      </a:r>
                      <a:r>
                        <a:rPr lang="tr-TR" sz="1200" kern="1200" baseline="0" dirty="0" smtClean="0">
                          <a:solidFill>
                            <a:schemeClr val="tx1"/>
                          </a:solidFill>
                          <a:effectLst/>
                          <a:latin typeface="Times New Roman" pitchFamily="18" charset="0"/>
                          <a:ea typeface="+mn-ea"/>
                          <a:cs typeface="Times New Roman" pitchFamily="18" charset="0"/>
                        </a:rPr>
                        <a:t> köyümüzün çöpleri KHGB tarafından düzenli bir şekilde toplanmaktadır.Bu amaçla 3 hizmet alımı personel çalıştırılmaktadır.</a:t>
                      </a:r>
                    </a:p>
                    <a:p>
                      <a:pPr algn="just"/>
                      <a:r>
                        <a:rPr lang="tr-TR" sz="1200" kern="1200" baseline="0" dirty="0" smtClean="0">
                          <a:solidFill>
                            <a:schemeClr val="tx1"/>
                          </a:solidFill>
                          <a:effectLst/>
                          <a:latin typeface="Times New Roman" pitchFamily="18" charset="0"/>
                          <a:ea typeface="+mn-ea"/>
                          <a:cs typeface="Times New Roman" pitchFamily="18" charset="0"/>
                        </a:rPr>
                        <a:t>Yunus Emre Türbesinin bakımı ve temizliği için 1 hizmet alımı personel çalıştırılmaktadır.</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3"/>
                  </a:ext>
                </a:extLst>
              </a:tr>
              <a:tr h="478445">
                <a:tc>
                  <a:txBody>
                    <a:bodyPr/>
                    <a:lstStyle/>
                    <a:p>
                      <a:pPr algn="just"/>
                      <a:r>
                        <a:rPr lang="tr-TR" sz="1200" kern="1200" dirty="0" smtClean="0">
                          <a:solidFill>
                            <a:schemeClr val="tx1"/>
                          </a:solidFill>
                          <a:effectLst/>
                          <a:latin typeface="Times New Roman" pitchFamily="18" charset="0"/>
                          <a:ea typeface="+mn-ea"/>
                          <a:cs typeface="Times New Roman" pitchFamily="18" charset="0"/>
                        </a:rPr>
                        <a:t>28 köyümüzün içme suyu şebekelidir. Kümbet Köyü</a:t>
                      </a:r>
                      <a:r>
                        <a:rPr lang="tr-TR" sz="1200" kern="1200" baseline="0" dirty="0" smtClean="0">
                          <a:solidFill>
                            <a:schemeClr val="tx1"/>
                          </a:solidFill>
                          <a:effectLst/>
                          <a:latin typeface="Times New Roman" pitchFamily="18" charset="0"/>
                          <a:ea typeface="+mn-ea"/>
                          <a:cs typeface="Times New Roman" pitchFamily="18" charset="0"/>
                        </a:rPr>
                        <a:t> içme suyu şebekesi ihalesi yapılmıştır. </a:t>
                      </a:r>
                      <a:r>
                        <a:rPr lang="tr-TR" sz="1200" kern="1200" baseline="0" dirty="0" smtClean="0">
                          <a:solidFill>
                            <a:schemeClr val="tx1"/>
                          </a:solidFill>
                          <a:effectLst/>
                          <a:latin typeface="Times New Roman" pitchFamily="18" charset="0"/>
                          <a:ea typeface="+mn-ea"/>
                          <a:cs typeface="Times New Roman" pitchFamily="18" charset="0"/>
                        </a:rPr>
                        <a:t>İshaklı Köyünde </a:t>
                      </a:r>
                      <a:r>
                        <a:rPr lang="tr-TR" sz="1200" kern="1200" baseline="0" dirty="0" smtClean="0">
                          <a:solidFill>
                            <a:schemeClr val="tx1"/>
                          </a:solidFill>
                          <a:effectLst/>
                          <a:latin typeface="Times New Roman" pitchFamily="18" charset="0"/>
                          <a:ea typeface="+mn-ea"/>
                          <a:cs typeface="Times New Roman" pitchFamily="18" charset="0"/>
                        </a:rPr>
                        <a:t>şebeke bulunmaktadır. Ancak köy halkı  kullanmamaktadır.</a:t>
                      </a:r>
                    </a:p>
                    <a:p>
                      <a:pPr algn="just"/>
                      <a:r>
                        <a:rPr lang="tr-TR" sz="1200" kern="1200" baseline="0" dirty="0" smtClean="0">
                          <a:solidFill>
                            <a:schemeClr val="tx1"/>
                          </a:solidFill>
                          <a:effectLst/>
                          <a:latin typeface="Times New Roman" pitchFamily="18" charset="0"/>
                          <a:ea typeface="+mn-ea"/>
                          <a:cs typeface="Times New Roman" pitchFamily="18" charset="0"/>
                        </a:rPr>
                        <a:t>12 köyümüzde kanalizasyon vardır.  </a:t>
                      </a:r>
                      <a:endParaRPr lang="tr-TR" sz="1200" kern="1200" dirty="0">
                        <a:solidFill>
                          <a:srgbClr val="FF0000"/>
                        </a:solidFill>
                        <a:effectLst/>
                        <a:latin typeface="Times New Roman" pitchFamily="18" charset="0"/>
                        <a:ea typeface="+mn-ea"/>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r>
              <a:tr h="784605">
                <a:tc>
                  <a:txBody>
                    <a:bodyPr/>
                    <a:lstStyle/>
                    <a:p>
                      <a:pPr algn="just"/>
                      <a:r>
                        <a:rPr lang="tr-TR" sz="1200" kern="1200" baseline="0" dirty="0" smtClean="0">
                          <a:solidFill>
                            <a:schemeClr val="tx1"/>
                          </a:solidFill>
                          <a:effectLst/>
                          <a:latin typeface="Times New Roman" pitchFamily="18" charset="0"/>
                          <a:ea typeface="+mn-ea"/>
                          <a:cs typeface="Times New Roman" pitchFamily="18" charset="0"/>
                        </a:rPr>
                        <a:t>Köylerimizin yolları:</a:t>
                      </a:r>
                    </a:p>
                    <a:p>
                      <a:pPr algn="just"/>
                      <a:r>
                        <a:rPr lang="tr-TR" sz="1200" kern="1200" baseline="0" dirty="0" smtClean="0">
                          <a:solidFill>
                            <a:schemeClr val="tx1"/>
                          </a:solidFill>
                          <a:effectLst/>
                          <a:latin typeface="Times New Roman" pitchFamily="18" charset="0"/>
                          <a:ea typeface="+mn-ea"/>
                          <a:cs typeface="Times New Roman" pitchFamily="18" charset="0"/>
                        </a:rPr>
                        <a:t>-Köy yolu ağımız 274 </a:t>
                      </a:r>
                      <a:r>
                        <a:rPr lang="tr-TR" sz="1200" kern="1200" baseline="0" dirty="0" err="1" smtClean="0">
                          <a:solidFill>
                            <a:schemeClr val="tx1"/>
                          </a:solidFill>
                          <a:effectLst/>
                          <a:latin typeface="Times New Roman" pitchFamily="18" charset="0"/>
                          <a:ea typeface="+mn-ea"/>
                          <a:cs typeface="Times New Roman" pitchFamily="18" charset="0"/>
                        </a:rPr>
                        <a:t>km’dir</a:t>
                      </a:r>
                      <a:r>
                        <a:rPr lang="tr-TR" sz="1200" kern="1200" baseline="0" dirty="0" smtClean="0">
                          <a:solidFill>
                            <a:schemeClr val="tx1"/>
                          </a:solidFill>
                          <a:effectLst/>
                          <a:latin typeface="Times New Roman" pitchFamily="18" charset="0"/>
                          <a:ea typeface="+mn-ea"/>
                          <a:cs typeface="Times New Roman" pitchFamily="18" charset="0"/>
                        </a:rPr>
                        <a:t>. Tüm köylerimizin  merkeze  bağlantısı asfalttır.  Köyler arası yolların 7 </a:t>
                      </a:r>
                      <a:r>
                        <a:rPr lang="tr-TR" sz="1200" kern="1200" baseline="0" dirty="0" err="1" smtClean="0">
                          <a:solidFill>
                            <a:schemeClr val="tx1"/>
                          </a:solidFill>
                          <a:effectLst/>
                          <a:latin typeface="Times New Roman" pitchFamily="18" charset="0"/>
                          <a:ea typeface="+mn-ea"/>
                          <a:cs typeface="Times New Roman" pitchFamily="18" charset="0"/>
                        </a:rPr>
                        <a:t>km’si</a:t>
                      </a:r>
                      <a:r>
                        <a:rPr lang="tr-TR" sz="1200" kern="1200" baseline="0" dirty="0" smtClean="0">
                          <a:solidFill>
                            <a:schemeClr val="tx1"/>
                          </a:solidFill>
                          <a:effectLst/>
                          <a:latin typeface="Times New Roman" pitchFamily="18" charset="0"/>
                          <a:ea typeface="+mn-ea"/>
                          <a:cs typeface="Times New Roman" pitchFamily="18" charset="0"/>
                        </a:rPr>
                        <a:t> ham yol, 25 </a:t>
                      </a:r>
                      <a:r>
                        <a:rPr lang="tr-TR" sz="1200" kern="1200" baseline="0" dirty="0" err="1" smtClean="0">
                          <a:solidFill>
                            <a:schemeClr val="tx1"/>
                          </a:solidFill>
                          <a:effectLst/>
                          <a:latin typeface="Times New Roman" pitchFamily="18" charset="0"/>
                          <a:ea typeface="+mn-ea"/>
                          <a:cs typeface="Times New Roman" pitchFamily="18" charset="0"/>
                        </a:rPr>
                        <a:t>km’si</a:t>
                      </a:r>
                      <a:r>
                        <a:rPr lang="tr-TR" sz="1200" kern="1200" baseline="0" dirty="0" smtClean="0">
                          <a:solidFill>
                            <a:schemeClr val="tx1"/>
                          </a:solidFill>
                          <a:effectLst/>
                          <a:latin typeface="Times New Roman" pitchFamily="18" charset="0"/>
                          <a:ea typeface="+mn-ea"/>
                          <a:cs typeface="Times New Roman" pitchFamily="18" charset="0"/>
                        </a:rPr>
                        <a:t> stabilizedir.</a:t>
                      </a:r>
                      <a:endParaRPr lang="tr-TR" sz="1200" kern="1200" dirty="0">
                        <a:solidFill>
                          <a:srgbClr val="FF0000"/>
                        </a:solidFill>
                        <a:effectLst/>
                        <a:latin typeface="Times New Roman" pitchFamily="18" charset="0"/>
                        <a:ea typeface="+mn-ea"/>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r>
            </a:tbl>
          </a:graphicData>
        </a:graphic>
      </p:graphicFrame>
      <p:pic>
        <p:nvPicPr>
          <p:cNvPr id="9" name="Picture 2" descr="http://www.ortakoy.gov.tr/deneme/images/logo.png">
            <a:hlinkClick r:id="rId3"/>
          </p:cNvPr>
          <p:cNvPicPr>
            <a:picLocks noChangeArrowheads="1"/>
          </p:cNvPicPr>
          <p:nvPr/>
        </p:nvPicPr>
        <p:blipFill>
          <a:blip r:embed="rId4"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24133621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contrast="-72000"/>
          </a:blip>
          <a:srcRect/>
          <a:stretch>
            <a:fillRect t="-14000" b="-14000"/>
          </a:stretch>
        </a:blipFill>
        <a:effectLst/>
      </p:bgPr>
    </p:bg>
    <p:spTree>
      <p:nvGrpSpPr>
        <p:cNvPr id="1" name=""/>
        <p:cNvGrpSpPr/>
        <p:nvPr/>
      </p:nvGrpSpPr>
      <p:grpSpPr>
        <a:xfrm>
          <a:off x="0" y="0"/>
          <a:ext cx="0" cy="0"/>
          <a:chOff x="0" y="0"/>
          <a:chExt cx="0" cy="0"/>
        </a:xfrm>
      </p:grpSpPr>
      <p:sp>
        <p:nvSpPr>
          <p:cNvPr id="10" name="Metin kutusu 9"/>
          <p:cNvSpPr txBox="1"/>
          <p:nvPr/>
        </p:nvSpPr>
        <p:spPr>
          <a:xfrm>
            <a:off x="0" y="4963500"/>
            <a:ext cx="9144000" cy="180000"/>
          </a:xfrm>
          <a:prstGeom prst="rect">
            <a:avLst/>
          </a:prstGeom>
          <a:solidFill>
            <a:schemeClr val="tx2"/>
          </a:solidFill>
        </p:spPr>
        <p:txBody>
          <a:bodyPr wrap="square" lIns="91428" tIns="45714" rIns="91428" bIns="45714" rtlCol="0" anchor="ctr">
            <a:spAutoFit/>
          </a:bodyPr>
          <a:lstStyle/>
          <a:p>
            <a:pPr algn="ctr"/>
            <a:endParaRPr lang="tr-TR" b="1" dirty="0">
              <a:solidFill>
                <a:schemeClr val="bg1"/>
              </a:solidFill>
              <a:latin typeface="+mj-lt"/>
            </a:endParaRPr>
          </a:p>
        </p:txBody>
      </p:sp>
      <p:sp>
        <p:nvSpPr>
          <p:cNvPr id="15" name="133 Dikdörtgen"/>
          <p:cNvSpPr/>
          <p:nvPr/>
        </p:nvSpPr>
        <p:spPr>
          <a:xfrm>
            <a:off x="0" y="2"/>
            <a:ext cx="9144000"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latin typeface="Arial Narrow" pitchFamily="34" charset="0"/>
            </a:endParaRPr>
          </a:p>
        </p:txBody>
      </p:sp>
      <p:sp>
        <p:nvSpPr>
          <p:cNvPr id="2" name="AutoShape 2" descr="IMG_1558.JPG"/>
          <p:cNvSpPr>
            <a:spLocks noChangeAspect="1" noChangeArrowheads="1"/>
          </p:cNvSpPr>
          <p:nvPr/>
        </p:nvSpPr>
        <p:spPr bwMode="auto">
          <a:xfrm>
            <a:off x="0" y="-6032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28" tIns="45714" rIns="91428" bIns="45714" numCol="1" anchor="t" anchorCtr="0" compatLnSpc="1">
            <a:prstTxWarp prst="textNoShape">
              <a:avLst/>
            </a:prstTxWarp>
          </a:bodyPr>
          <a:lstStyle/>
          <a:p>
            <a:endParaRPr lang="tr-TR"/>
          </a:p>
        </p:txBody>
      </p:sp>
      <p:sp>
        <p:nvSpPr>
          <p:cNvPr id="3" name="AutoShape 4" descr="IMG_1558.JPG"/>
          <p:cNvSpPr>
            <a:spLocks noChangeAspect="1" noChangeArrowheads="1"/>
          </p:cNvSpPr>
          <p:nvPr/>
        </p:nvSpPr>
        <p:spPr bwMode="auto">
          <a:xfrm>
            <a:off x="152400" y="92076"/>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28" tIns="45714" rIns="91428" bIns="45714" numCol="1" anchor="t" anchorCtr="0" compatLnSpc="1">
            <a:prstTxWarp prst="textNoShape">
              <a:avLst/>
            </a:prstTxWarp>
          </a:bodyPr>
          <a:lstStyle/>
          <a:p>
            <a:endParaRPr lang="tr-TR"/>
          </a:p>
        </p:txBody>
      </p:sp>
      <p:sp>
        <p:nvSpPr>
          <p:cNvPr id="4" name="Dikdörtgen 3"/>
          <p:cNvSpPr/>
          <p:nvPr/>
        </p:nvSpPr>
        <p:spPr>
          <a:xfrm>
            <a:off x="1007605" y="2333230"/>
            <a:ext cx="7128792" cy="477042"/>
          </a:xfrm>
          <a:prstGeom prst="rect">
            <a:avLst/>
          </a:prstGeom>
          <a:solidFill>
            <a:schemeClr val="tx2"/>
          </a:solidFill>
          <a:ln>
            <a:noFill/>
          </a:ln>
          <a:scene3d>
            <a:camera prst="orthographicFront"/>
            <a:lightRig rig="threePt" dir="t"/>
          </a:scene3d>
          <a:sp3d prstMaterial="dkEdge">
            <a:bevelT/>
          </a:sp3d>
        </p:spPr>
        <p:style>
          <a:lnRef idx="3">
            <a:schemeClr val="lt1"/>
          </a:lnRef>
          <a:fillRef idx="1">
            <a:schemeClr val="accent4"/>
          </a:fillRef>
          <a:effectRef idx="1">
            <a:schemeClr val="accent4"/>
          </a:effectRef>
          <a:fontRef idx="minor">
            <a:schemeClr val="lt1"/>
          </a:fontRef>
        </p:style>
        <p:txBody>
          <a:bodyPr wrap="square" lIns="91428" tIns="45714" rIns="91428" bIns="45714" anchor="ctr">
            <a:spAutoFit/>
          </a:bodyPr>
          <a:lstStyle/>
          <a:p>
            <a:pPr algn="ctr"/>
            <a:r>
              <a:rPr lang="tr-TR" sz="2500" b="1" dirty="0"/>
              <a:t>DEVAM EDEN ÖNEMLİ YATIRIMLAR</a:t>
            </a:r>
          </a:p>
        </p:txBody>
      </p:sp>
      <p:pic>
        <p:nvPicPr>
          <p:cNvPr id="12" name="Picture 2" descr="http://www.ortakoy.gov.tr/deneme/images/logo.png">
            <a:hlinkClick r:id="rId4"/>
          </p:cNvPr>
          <p:cNvPicPr>
            <a:picLocks noChangeArrowheads="1"/>
          </p:cNvPicPr>
          <p:nvPr/>
        </p:nvPicPr>
        <p:blipFill>
          <a:blip r:embed="rId5"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19189898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etin kutusu 14"/>
          <p:cNvSpPr txBox="1"/>
          <p:nvPr/>
        </p:nvSpPr>
        <p:spPr>
          <a:xfrm>
            <a:off x="0" y="4963500"/>
            <a:ext cx="9144000" cy="180000"/>
          </a:xfrm>
          <a:prstGeom prst="rect">
            <a:avLst/>
          </a:prstGeom>
          <a:solidFill>
            <a:schemeClr val="tx2"/>
          </a:solidFill>
        </p:spPr>
        <p:txBody>
          <a:bodyPr wrap="square" lIns="91428" tIns="45714" rIns="91428" bIns="45714" rtlCol="0" anchor="ctr">
            <a:spAutoFit/>
          </a:bodyPr>
          <a:lstStyle/>
          <a:p>
            <a:pPr algn="ctr"/>
            <a:endParaRPr lang="tr-TR" b="1" dirty="0">
              <a:solidFill>
                <a:schemeClr val="bg1"/>
              </a:solidFill>
            </a:endParaRPr>
          </a:p>
        </p:txBody>
      </p:sp>
      <p:graphicFrame>
        <p:nvGraphicFramePr>
          <p:cNvPr id="20" name="Tablo 19"/>
          <p:cNvGraphicFramePr>
            <a:graphicFrameLocks noGrp="1"/>
          </p:cNvGraphicFramePr>
          <p:nvPr>
            <p:extLst>
              <p:ext uri="{D42A27DB-BD31-4B8C-83A1-F6EECF244321}">
                <p14:modId xmlns="" xmlns:p14="http://schemas.microsoft.com/office/powerpoint/2010/main" val="1157159463"/>
              </p:ext>
            </p:extLst>
          </p:nvPr>
        </p:nvGraphicFramePr>
        <p:xfrm>
          <a:off x="251520" y="928676"/>
          <a:ext cx="4167501" cy="3857652"/>
        </p:xfrm>
        <a:graphic>
          <a:graphicData uri="http://schemas.openxmlformats.org/drawingml/2006/table">
            <a:tbl>
              <a:tblPr bandRow="1">
                <a:tableStyleId>{21E4AEA4-8DFA-4A89-87EB-49C32662AFE0}</a:tableStyleId>
              </a:tblPr>
              <a:tblGrid>
                <a:gridCol w="4167501">
                  <a:extLst>
                    <a:ext uri="{9D8B030D-6E8A-4147-A177-3AD203B41FA5}">
                      <a16:colId xmlns:a16="http://schemas.microsoft.com/office/drawing/2014/main" xmlns="" val="20000"/>
                    </a:ext>
                  </a:extLst>
                </a:gridCol>
              </a:tblGrid>
              <a:tr h="981559">
                <a:tc>
                  <a:txBody>
                    <a:bodyPr/>
                    <a:lstStyle/>
                    <a:p>
                      <a:pPr marL="0" marR="0" indent="0" algn="ctr" defTabSz="914400" rtl="0" eaLnBrk="1" fontAlgn="auto" latinLnBrk="0" hangingPunct="1">
                        <a:lnSpc>
                          <a:spcPct val="114000"/>
                        </a:lnSpc>
                        <a:spcBef>
                          <a:spcPts val="0"/>
                        </a:spcBef>
                        <a:spcAft>
                          <a:spcPts val="0"/>
                        </a:spcAft>
                        <a:buClrTx/>
                        <a:buSzTx/>
                        <a:buFontTx/>
                        <a:buNone/>
                        <a:tabLst/>
                        <a:defRPr/>
                      </a:pPr>
                      <a:endParaRPr lang="tr-TR" sz="1200" b="1" kern="1200" dirty="0" smtClean="0">
                        <a:latin typeface="Times New Roman" pitchFamily="18" charset="0"/>
                        <a:cs typeface="Times New Roman" pitchFamily="18" charset="0"/>
                      </a:endParaRPr>
                    </a:p>
                    <a:p>
                      <a:pPr marL="0" marR="0" indent="0" algn="ctr" defTabSz="914400" rtl="0" eaLnBrk="1" fontAlgn="auto" latinLnBrk="0" hangingPunct="1">
                        <a:lnSpc>
                          <a:spcPct val="114000"/>
                        </a:lnSpc>
                        <a:spcBef>
                          <a:spcPts val="0"/>
                        </a:spcBef>
                        <a:spcAft>
                          <a:spcPts val="0"/>
                        </a:spcAft>
                        <a:buClrTx/>
                        <a:buSzTx/>
                        <a:buFontTx/>
                        <a:buNone/>
                        <a:tabLst/>
                        <a:defRPr/>
                      </a:pPr>
                      <a:r>
                        <a:rPr lang="tr-TR" sz="1200" b="1" kern="1200" dirty="0" smtClean="0">
                          <a:latin typeface="Times New Roman" pitchFamily="18" charset="0"/>
                          <a:cs typeface="Times New Roman" pitchFamily="18" charset="0"/>
                        </a:rPr>
                        <a:t>ORTAKÖY</a:t>
                      </a:r>
                      <a:r>
                        <a:rPr lang="tr-TR" sz="1200" b="1" kern="1200" baseline="0" dirty="0" smtClean="0">
                          <a:latin typeface="Times New Roman" pitchFamily="18" charset="0"/>
                          <a:cs typeface="Times New Roman" pitchFamily="18" charset="0"/>
                        </a:rPr>
                        <a:t> </a:t>
                      </a:r>
                      <a:r>
                        <a:rPr lang="tr-TR" sz="1200" b="1" kern="1200" dirty="0" smtClean="0">
                          <a:latin typeface="Times New Roman" pitchFamily="18" charset="0"/>
                          <a:cs typeface="Times New Roman" pitchFamily="18" charset="0"/>
                        </a:rPr>
                        <a:t>ADLİYE BİNASI</a:t>
                      </a:r>
                    </a:p>
                    <a:p>
                      <a:pPr marL="0" marR="0" indent="0" algn="ctr" defTabSz="914400" rtl="0" eaLnBrk="1" fontAlgn="auto" latinLnBrk="0" hangingPunct="1">
                        <a:lnSpc>
                          <a:spcPct val="114000"/>
                        </a:lnSpc>
                        <a:spcBef>
                          <a:spcPts val="0"/>
                        </a:spcBef>
                        <a:spcAft>
                          <a:spcPts val="0"/>
                        </a:spcAft>
                        <a:buClrTx/>
                        <a:buSzTx/>
                        <a:buFontTx/>
                        <a:buNone/>
                        <a:tabLst/>
                        <a:defRPr/>
                      </a:pPr>
                      <a:endParaRPr lang="tr-TR" sz="1200" b="1" kern="1200" dirty="0" smtClean="0">
                        <a:solidFill>
                          <a:schemeClr val="dk1"/>
                        </a:solidFill>
                        <a:latin typeface="Times New Roman" pitchFamily="18" charset="0"/>
                        <a:ea typeface="+mn-ea"/>
                        <a:cs typeface="Times New Roman" pitchFamily="18" charset="0"/>
                      </a:endParaRPr>
                    </a:p>
                    <a:p>
                      <a:pPr marL="0" marR="0" indent="0" algn="ctr" defTabSz="914400" rtl="0" eaLnBrk="1" fontAlgn="auto" latinLnBrk="0" hangingPunct="1">
                        <a:lnSpc>
                          <a:spcPct val="114000"/>
                        </a:lnSpc>
                        <a:spcBef>
                          <a:spcPts val="0"/>
                        </a:spcBef>
                        <a:spcAft>
                          <a:spcPts val="0"/>
                        </a:spcAft>
                        <a:buClrTx/>
                        <a:buSzTx/>
                        <a:buFontTx/>
                        <a:buNone/>
                        <a:tabLst/>
                        <a:defRPr/>
                      </a:pPr>
                      <a:endParaRPr lang="tr-TR" sz="1200" b="1" kern="1200" dirty="0" smtClean="0">
                        <a:solidFill>
                          <a:schemeClr val="dk1"/>
                        </a:solidFill>
                        <a:latin typeface="Times New Roman" pitchFamily="18" charset="0"/>
                        <a:ea typeface="+mn-ea"/>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xmlns="" val="10000"/>
                  </a:ext>
                </a:extLst>
              </a:tr>
              <a:tr h="2876093">
                <a:tc>
                  <a:txBody>
                    <a:bodyPr/>
                    <a:lstStyle/>
                    <a:p>
                      <a:pPr algn="just">
                        <a:lnSpc>
                          <a:spcPct val="150000"/>
                        </a:lnSpc>
                      </a:pPr>
                      <a:r>
                        <a:rPr lang="tr-TR" sz="1200" kern="1200" dirty="0" smtClean="0">
                          <a:solidFill>
                            <a:schemeClr val="dk1"/>
                          </a:solidFill>
                          <a:latin typeface="Times New Roman" pitchFamily="18" charset="0"/>
                          <a:ea typeface="+mn-ea"/>
                          <a:cs typeface="Times New Roman" pitchFamily="18" charset="0"/>
                        </a:rPr>
                        <a:t>11.05.2018 tarihinde</a:t>
                      </a:r>
                      <a:r>
                        <a:rPr lang="tr-TR" sz="1200" kern="1200" baseline="0" dirty="0" smtClean="0">
                          <a:solidFill>
                            <a:schemeClr val="dk1"/>
                          </a:solidFill>
                          <a:latin typeface="Times New Roman" pitchFamily="18" charset="0"/>
                          <a:ea typeface="+mn-ea"/>
                          <a:cs typeface="Times New Roman" pitchFamily="18" charset="0"/>
                        </a:rPr>
                        <a:t> temeli atılan Ortaköy Adliye Binasının inşaatı bitmiş olup,  2020 Yılı Ağustos ayı içerisinde  hizmete açılması planlanmaktadır.</a:t>
                      </a:r>
                      <a:endParaRPr lang="tr-TR" sz="1200" kern="1200" dirty="0" smtClean="0">
                        <a:solidFill>
                          <a:schemeClr val="dk1"/>
                        </a:solidFill>
                        <a:latin typeface="Times New Roman" pitchFamily="18" charset="0"/>
                        <a:ea typeface="+mn-ea"/>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1"/>
                  </a:ext>
                </a:extLst>
              </a:tr>
            </a:tbl>
          </a:graphicData>
        </a:graphic>
      </p:graphicFrame>
      <p:grpSp>
        <p:nvGrpSpPr>
          <p:cNvPr id="2" name="Grup 12"/>
          <p:cNvGrpSpPr/>
          <p:nvPr/>
        </p:nvGrpSpPr>
        <p:grpSpPr>
          <a:xfrm>
            <a:off x="0" y="0"/>
            <a:ext cx="9144000" cy="771548"/>
            <a:chOff x="0" y="0"/>
            <a:chExt cx="9144000" cy="771548"/>
          </a:xfrm>
          <a:solidFill>
            <a:srgbClr val="7030A0"/>
          </a:solidFill>
        </p:grpSpPr>
        <p:sp>
          <p:nvSpPr>
            <p:cNvPr id="16" name="133 Dikdörtgen"/>
            <p:cNvSpPr/>
            <p:nvPr/>
          </p:nvSpPr>
          <p:spPr>
            <a:xfrm>
              <a:off x="0" y="0"/>
              <a:ext cx="9144000"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latin typeface="Arial Narrow" pitchFamily="34" charset="0"/>
              </a:endParaRPr>
            </a:p>
          </p:txBody>
        </p:sp>
        <p:sp>
          <p:nvSpPr>
            <p:cNvPr id="17" name="Metin kutusu 16"/>
            <p:cNvSpPr txBox="1"/>
            <p:nvPr/>
          </p:nvSpPr>
          <p:spPr>
            <a:xfrm>
              <a:off x="5652120" y="195486"/>
              <a:ext cx="3491880" cy="400110"/>
            </a:xfrm>
            <a:prstGeom prst="rect">
              <a:avLst/>
            </a:prstGeom>
            <a:solidFill>
              <a:schemeClr val="tx2"/>
            </a:solidFill>
          </p:spPr>
          <p:txBody>
            <a:bodyPr wrap="square" rtlCol="0" anchor="ctr">
              <a:spAutoFit/>
            </a:bodyPr>
            <a:lstStyle/>
            <a:p>
              <a:pPr algn="ctr"/>
              <a:r>
                <a:rPr lang="tr-TR" sz="2000" b="1" dirty="0" smtClean="0">
                  <a:solidFill>
                    <a:schemeClr val="bg1"/>
                  </a:solidFill>
                  <a:latin typeface="+mj-lt"/>
                </a:rPr>
                <a:t> </a:t>
              </a:r>
              <a:r>
                <a:rPr lang="tr-TR" sz="2000" b="1" dirty="0" smtClean="0">
                  <a:solidFill>
                    <a:schemeClr val="bg1"/>
                  </a:solidFill>
                </a:rPr>
                <a:t>GENEL İDARE YATIRIMLARI</a:t>
              </a:r>
              <a:endParaRPr lang="tr-TR" sz="2000" b="1" dirty="0">
                <a:solidFill>
                  <a:schemeClr val="bg1"/>
                </a:solidFill>
              </a:endParaRPr>
            </a:p>
          </p:txBody>
        </p:sp>
      </p:grpSp>
      <p:pic>
        <p:nvPicPr>
          <p:cNvPr id="18434" name="Picture 2"/>
          <p:cNvPicPr>
            <a:picLocks noChangeArrowheads="1"/>
          </p:cNvPicPr>
          <p:nvPr/>
        </p:nvPicPr>
        <p:blipFill>
          <a:blip r:embed="rId3" cstate="print"/>
          <a:stretch>
            <a:fillRect/>
          </a:stretch>
        </p:blipFill>
        <p:spPr bwMode="auto">
          <a:xfrm>
            <a:off x="4572000" y="928676"/>
            <a:ext cx="4429156" cy="3859200"/>
          </a:xfrm>
          <a:prstGeom prst="rect">
            <a:avLst/>
          </a:prstGeom>
          <a:ln w="15875" cap="flat">
            <a:solidFill>
              <a:schemeClr val="tx2">
                <a:alpha val="67000"/>
              </a:schemeClr>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10" name="Picture 2" descr="http://www.ortakoy.gov.tr/deneme/images/logo.png">
            <a:hlinkClick r:id="rId4"/>
          </p:cNvPr>
          <p:cNvPicPr>
            <a:picLocks noChangeArrowheads="1"/>
          </p:cNvPicPr>
          <p:nvPr/>
        </p:nvPicPr>
        <p:blipFill>
          <a:blip r:embed="rId5"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30482609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etin kutusu 11"/>
          <p:cNvSpPr txBox="1"/>
          <p:nvPr/>
        </p:nvSpPr>
        <p:spPr>
          <a:xfrm>
            <a:off x="0" y="4963500"/>
            <a:ext cx="9144000" cy="180000"/>
          </a:xfrm>
          <a:prstGeom prst="rect">
            <a:avLst/>
          </a:prstGeom>
          <a:solidFill>
            <a:schemeClr val="tx2"/>
          </a:solidFill>
        </p:spPr>
        <p:txBody>
          <a:bodyPr wrap="square" lIns="91428" tIns="45714" rIns="91428" bIns="45714" rtlCol="0" anchor="ctr">
            <a:spAutoFit/>
          </a:bodyPr>
          <a:lstStyle/>
          <a:p>
            <a:pPr algn="ctr"/>
            <a:endParaRPr lang="tr-TR" b="1" dirty="0">
              <a:solidFill>
                <a:schemeClr val="bg1"/>
              </a:solidFill>
            </a:endParaRPr>
          </a:p>
        </p:txBody>
      </p:sp>
      <p:graphicFrame>
        <p:nvGraphicFramePr>
          <p:cNvPr id="6" name="Tablo 5"/>
          <p:cNvGraphicFramePr>
            <a:graphicFrameLocks noGrp="1"/>
          </p:cNvGraphicFramePr>
          <p:nvPr>
            <p:extLst>
              <p:ext uri="{D42A27DB-BD31-4B8C-83A1-F6EECF244321}">
                <p14:modId xmlns="" xmlns:p14="http://schemas.microsoft.com/office/powerpoint/2010/main" val="487354253"/>
              </p:ext>
            </p:extLst>
          </p:nvPr>
        </p:nvGraphicFramePr>
        <p:xfrm>
          <a:off x="129937" y="889175"/>
          <a:ext cx="4256548" cy="3940364"/>
        </p:xfrm>
        <a:graphic>
          <a:graphicData uri="http://schemas.openxmlformats.org/drawingml/2006/table">
            <a:tbl>
              <a:tblPr bandRow="1">
                <a:tableStyleId>{21E4AEA4-8DFA-4A89-87EB-49C32662AFE0}</a:tableStyleId>
              </a:tblPr>
              <a:tblGrid>
                <a:gridCol w="2650691">
                  <a:extLst>
                    <a:ext uri="{9D8B030D-6E8A-4147-A177-3AD203B41FA5}">
                      <a16:colId xmlns:a16="http://schemas.microsoft.com/office/drawing/2014/main" xmlns="" val="20000"/>
                    </a:ext>
                  </a:extLst>
                </a:gridCol>
                <a:gridCol w="1605857">
                  <a:extLst>
                    <a:ext uri="{9D8B030D-6E8A-4147-A177-3AD203B41FA5}">
                      <a16:colId xmlns:a16="http://schemas.microsoft.com/office/drawing/2014/main" xmlns="" val="20001"/>
                    </a:ext>
                  </a:extLst>
                </a:gridCol>
              </a:tblGrid>
              <a:tr h="297705">
                <a:tc gridSpan="2">
                  <a:txBody>
                    <a:bodyPr/>
                    <a:lstStyle/>
                    <a:p>
                      <a:pPr marL="0" algn="ctr" defTabSz="914400" rtl="0" eaLnBrk="1" latinLnBrk="0" hangingPunct="1"/>
                      <a:r>
                        <a:rPr lang="tr-TR" sz="1200" b="1" kern="1200" dirty="0" smtClean="0">
                          <a:latin typeface="Times New Roman" pitchFamily="18" charset="0"/>
                          <a:cs typeface="Times New Roman" pitchFamily="18" charset="0"/>
                        </a:rPr>
                        <a:t>ORTAKÖY </a:t>
                      </a:r>
                      <a:r>
                        <a:rPr lang="tr-TR" sz="1200" b="1" kern="1200" dirty="0">
                          <a:latin typeface="Times New Roman" pitchFamily="18" charset="0"/>
                          <a:cs typeface="Times New Roman" pitchFamily="18" charset="0"/>
                        </a:rPr>
                        <a:t>ÇEVRE YOLU    </a:t>
                      </a:r>
                      <a:endParaRPr lang="tr-TR" sz="1200" b="1" kern="1200" dirty="0">
                        <a:solidFill>
                          <a:schemeClr val="dk1"/>
                        </a:solidFill>
                        <a:latin typeface="Times New Roman" pitchFamily="18" charset="0"/>
                        <a:ea typeface="+mn-ea"/>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hMerge="1">
                  <a:txBody>
                    <a:bodyPr/>
                    <a:lstStyle/>
                    <a:p>
                      <a:pPr marL="0" algn="l" defTabSz="914400" rtl="0" eaLnBrk="1" latinLnBrk="0" hangingPunct="1"/>
                      <a:endParaRPr lang="tr-TR" sz="1400" kern="1200" dirty="0">
                        <a:solidFill>
                          <a:schemeClr val="dk1"/>
                        </a:solidFill>
                        <a:latin typeface="+mn-lt"/>
                        <a:ea typeface="+mn-ea"/>
                        <a:cs typeface="+mn-cs"/>
                      </a:endParaRPr>
                    </a:p>
                  </a:txBody>
                  <a:tcPr anchor="ctr"/>
                </a:tc>
                <a:extLst>
                  <a:ext uri="{0D108BD9-81ED-4DB2-BD59-A6C34878D82A}">
                    <a16:rowId xmlns:a16="http://schemas.microsoft.com/office/drawing/2014/main" xmlns="" val="10000"/>
                  </a:ext>
                </a:extLst>
              </a:tr>
              <a:tr h="267935">
                <a:tc>
                  <a:txBody>
                    <a:bodyPr/>
                    <a:lstStyle/>
                    <a:p>
                      <a:r>
                        <a:rPr lang="tr-TR" sz="1200" dirty="0">
                          <a:latin typeface="Times New Roman" pitchFamily="18" charset="0"/>
                          <a:cs typeface="Times New Roman" pitchFamily="18" charset="0"/>
                        </a:rPr>
                        <a:t>Başlama Tarihi</a:t>
                      </a:r>
                    </a:p>
                  </a:txBody>
                  <a:tcPr anchor="ctr">
                    <a:lnL w="12700" cap="flat" cmpd="sng" algn="ctr">
                      <a:solidFill>
                        <a:schemeClr val="tx2"/>
                      </a:solidFill>
                      <a:prstDash val="solid"/>
                      <a:round/>
                      <a:headEnd type="none" w="med" len="med"/>
                      <a:tailEnd type="none" w="med" len="med"/>
                    </a:lnL>
                  </a:tcPr>
                </a:tc>
                <a:tc>
                  <a:txBody>
                    <a:bodyPr/>
                    <a:lstStyle/>
                    <a:p>
                      <a:pPr marL="0" algn="r" defTabSz="914400" rtl="0" eaLnBrk="1" latinLnBrk="0" hangingPunct="1"/>
                      <a:r>
                        <a:rPr lang="tr-TR" sz="1200" kern="1200" dirty="0" smtClean="0">
                          <a:latin typeface="Times New Roman" pitchFamily="18" charset="0"/>
                          <a:cs typeface="Times New Roman" pitchFamily="18" charset="0"/>
                        </a:rPr>
                        <a:t>03.09.2015 </a:t>
                      </a:r>
                      <a:endParaRPr lang="tr-TR" sz="1200" kern="1200" dirty="0">
                        <a:solidFill>
                          <a:schemeClr val="dk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1"/>
                  </a:ext>
                </a:extLst>
              </a:tr>
              <a:tr h="267935">
                <a:tc>
                  <a:txBody>
                    <a:bodyPr/>
                    <a:lstStyle/>
                    <a:p>
                      <a:r>
                        <a:rPr lang="tr-TR" sz="1200" dirty="0">
                          <a:latin typeface="Times New Roman" pitchFamily="18" charset="0"/>
                          <a:cs typeface="Times New Roman" pitchFamily="18" charset="0"/>
                        </a:rPr>
                        <a:t>Bitiş</a:t>
                      </a:r>
                      <a:r>
                        <a:rPr lang="tr-TR" sz="1200" baseline="0" dirty="0">
                          <a:latin typeface="Times New Roman" pitchFamily="18" charset="0"/>
                          <a:cs typeface="Times New Roman" pitchFamily="18" charset="0"/>
                        </a:rPr>
                        <a:t> Tarihi</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tr-TR" sz="1200" kern="1200" dirty="0" smtClean="0">
                          <a:latin typeface="Times New Roman" pitchFamily="18" charset="0"/>
                          <a:cs typeface="Times New Roman" pitchFamily="18" charset="0"/>
                        </a:rPr>
                        <a:t>29.07.2019</a:t>
                      </a:r>
                      <a:endParaRPr lang="tr-TR" sz="1200" kern="1200" dirty="0">
                        <a:solidFill>
                          <a:schemeClr val="dk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2"/>
                  </a:ext>
                </a:extLst>
              </a:tr>
              <a:tr h="267935">
                <a:tc>
                  <a:txBody>
                    <a:bodyPr/>
                    <a:lstStyle/>
                    <a:p>
                      <a:r>
                        <a:rPr lang="tr-TR" sz="1200" dirty="0">
                          <a:latin typeface="Times New Roman" pitchFamily="18" charset="0"/>
                          <a:cs typeface="Times New Roman" pitchFamily="18" charset="0"/>
                        </a:rPr>
                        <a:t>Proje  Bedeli</a:t>
                      </a:r>
                    </a:p>
                  </a:txBody>
                  <a:tcPr anchor="ctr">
                    <a:lnL w="12700" cap="flat" cmpd="sng" algn="ctr">
                      <a:solidFill>
                        <a:schemeClr val="tx2"/>
                      </a:solidFill>
                      <a:prstDash val="solid"/>
                      <a:round/>
                      <a:headEnd type="none" w="med" len="med"/>
                      <a:tailEnd type="none" w="med" len="med"/>
                    </a:ln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cs typeface="Times New Roman" pitchFamily="18" charset="0"/>
                        </a:rPr>
                        <a:t>₺54.000.000,00</a:t>
                      </a:r>
                      <a:endParaRPr lang="tr-TR" sz="1200" kern="1200" dirty="0">
                        <a:solidFill>
                          <a:schemeClr val="tx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3"/>
                  </a:ext>
                </a:extLst>
              </a:tr>
              <a:tr h="267935">
                <a:tc>
                  <a:txBody>
                    <a:bodyPr/>
                    <a:lstStyle/>
                    <a:p>
                      <a:r>
                        <a:rPr lang="tr-TR" sz="1200" dirty="0">
                          <a:latin typeface="Times New Roman" pitchFamily="18" charset="0"/>
                          <a:cs typeface="Times New Roman" pitchFamily="18" charset="0"/>
                        </a:rPr>
                        <a:t>Fiziki Gerçekleşme</a:t>
                      </a:r>
                      <a:r>
                        <a:rPr lang="tr-TR" sz="1200" baseline="0" dirty="0">
                          <a:latin typeface="Times New Roman" pitchFamily="18" charset="0"/>
                          <a:cs typeface="Times New Roman" pitchFamily="18" charset="0"/>
                        </a:rPr>
                        <a:t>  </a:t>
                      </a:r>
                      <a:endParaRPr lang="tr-TR" sz="1200" dirty="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 40</a:t>
                      </a:r>
                      <a:endParaRPr lang="tr-TR" sz="1200" kern="1200" dirty="0">
                        <a:solidFill>
                          <a:schemeClr val="tx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4"/>
                  </a:ext>
                </a:extLst>
              </a:tr>
              <a:tr h="2545379">
                <a:tc gridSpan="2">
                  <a:txBody>
                    <a:bodyPr/>
                    <a:lstStyle/>
                    <a:p>
                      <a:pPr algn="just">
                        <a:lnSpc>
                          <a:spcPct val="200000"/>
                        </a:lnSpc>
                      </a:pPr>
                      <a:r>
                        <a:rPr lang="tr-TR" sz="1200" kern="1200" dirty="0" smtClean="0">
                          <a:solidFill>
                            <a:schemeClr val="dk1"/>
                          </a:solidFill>
                          <a:latin typeface="Times New Roman" pitchFamily="18" charset="0"/>
                          <a:ea typeface="+mn-ea"/>
                          <a:cs typeface="Times New Roman" pitchFamily="18" charset="0"/>
                        </a:rPr>
                        <a:t>Mevcut yolun standartlarının düşük olması gerekçesi ile Ortaköy kesiminden geçen güzergahın konforunun artırılıp, kış şartlarına rağmen ulaşılabilirliğin sağlanması amacıyla Aksaray-Ortaköy Yolu bölünmüş yol-BSK olarak projelendirilmiştir.</a:t>
                      </a:r>
                    </a:p>
                    <a:p>
                      <a:pPr algn="just">
                        <a:lnSpc>
                          <a:spcPct val="200000"/>
                        </a:lnSpc>
                      </a:pPr>
                      <a:r>
                        <a:rPr lang="tr-TR" sz="1200" kern="1200" dirty="0" smtClean="0">
                          <a:solidFill>
                            <a:schemeClr val="dk1"/>
                          </a:solidFill>
                          <a:latin typeface="Times New Roman" pitchFamily="18" charset="0"/>
                          <a:ea typeface="+mn-ea"/>
                          <a:cs typeface="Times New Roman" pitchFamily="18" charset="0"/>
                        </a:rPr>
                        <a:t>Ödenek</a:t>
                      </a:r>
                      <a:r>
                        <a:rPr lang="tr-TR" sz="1200" kern="1200" baseline="0" dirty="0" smtClean="0">
                          <a:solidFill>
                            <a:schemeClr val="dk1"/>
                          </a:solidFill>
                          <a:latin typeface="Times New Roman" pitchFamily="18" charset="0"/>
                          <a:ea typeface="+mn-ea"/>
                          <a:cs typeface="Times New Roman" pitchFamily="18" charset="0"/>
                        </a:rPr>
                        <a:t> olmadığı için çalışmalar durdurulmuştur.  </a:t>
                      </a:r>
                      <a:endParaRPr lang="tr-TR" sz="1200" kern="1200" dirty="0" smtClean="0">
                        <a:solidFill>
                          <a:srgbClr val="FF0000"/>
                        </a:solidFill>
                        <a:latin typeface="Times New Roman" pitchFamily="18" charset="0"/>
                        <a:ea typeface="+mn-ea"/>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c hMerge="1">
                  <a:txBody>
                    <a:bodyPr/>
                    <a:lstStyle/>
                    <a:p>
                      <a:endParaRPr lang="tr-TR" sz="1400" dirty="0"/>
                    </a:p>
                  </a:txBody>
                  <a:tcPr/>
                </a:tc>
                <a:extLst>
                  <a:ext uri="{0D108BD9-81ED-4DB2-BD59-A6C34878D82A}">
                    <a16:rowId xmlns:a16="http://schemas.microsoft.com/office/drawing/2014/main" xmlns="" val="10005"/>
                  </a:ext>
                </a:extLst>
              </a:tr>
            </a:tbl>
          </a:graphicData>
        </a:graphic>
      </p:graphicFrame>
      <p:sp>
        <p:nvSpPr>
          <p:cNvPr id="9" name="Dikdörtgen 8"/>
          <p:cNvSpPr/>
          <p:nvPr/>
        </p:nvSpPr>
        <p:spPr>
          <a:xfrm>
            <a:off x="4526456" y="4582575"/>
            <a:ext cx="4515244" cy="306000"/>
          </a:xfrm>
          <a:prstGeom prst="rect">
            <a:avLst/>
          </a:prstGeom>
          <a:solidFill>
            <a:schemeClr val="tx2"/>
          </a:solidFill>
          <a:ln w="12700" cap="flat">
            <a:noFill/>
          </a:ln>
        </p:spPr>
        <p:style>
          <a:lnRef idx="3">
            <a:schemeClr val="lt1"/>
          </a:lnRef>
          <a:fillRef idx="1">
            <a:schemeClr val="accent2"/>
          </a:fillRef>
          <a:effectRef idx="1">
            <a:schemeClr val="accent2"/>
          </a:effectRef>
          <a:fontRef idx="minor">
            <a:schemeClr val="lt1"/>
          </a:fontRef>
        </p:style>
        <p:txBody>
          <a:bodyPr wrap="square" lIns="91428" tIns="45714" rIns="91428" bIns="45714">
            <a:spAutoFit/>
          </a:bodyPr>
          <a:lstStyle/>
          <a:p>
            <a:pPr algn="ctr" defTabSz="895439">
              <a:defRPr/>
            </a:pPr>
            <a:r>
              <a:rPr lang="tr-TR" sz="1400" b="1" dirty="0" smtClean="0">
                <a:solidFill>
                  <a:schemeClr val="bg1"/>
                </a:solidFill>
              </a:rPr>
              <a:t>ORTAKÖY </a:t>
            </a:r>
            <a:r>
              <a:rPr lang="tr-TR" sz="1400" b="1" dirty="0">
                <a:solidFill>
                  <a:schemeClr val="bg1"/>
                </a:solidFill>
              </a:rPr>
              <a:t>ÇEVRE YOLU GÜZERGAHI </a:t>
            </a:r>
          </a:p>
        </p:txBody>
      </p:sp>
      <p:grpSp>
        <p:nvGrpSpPr>
          <p:cNvPr id="21" name="Grup 20"/>
          <p:cNvGrpSpPr/>
          <p:nvPr/>
        </p:nvGrpSpPr>
        <p:grpSpPr>
          <a:xfrm>
            <a:off x="-4212" y="33230"/>
            <a:ext cx="9156637" cy="771548"/>
            <a:chOff x="-32275" y="-30306"/>
            <a:chExt cx="9143999" cy="771548"/>
          </a:xfrm>
          <a:solidFill>
            <a:srgbClr val="7030A0"/>
          </a:solidFill>
        </p:grpSpPr>
        <p:sp>
          <p:nvSpPr>
            <p:cNvPr id="22" name="133 Dikdörtgen"/>
            <p:cNvSpPr/>
            <p:nvPr/>
          </p:nvSpPr>
          <p:spPr>
            <a:xfrm>
              <a:off x="-32275" y="-30306"/>
              <a:ext cx="9143999"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latin typeface="Arial Narrow" pitchFamily="34" charset="0"/>
              </a:endParaRPr>
            </a:p>
          </p:txBody>
        </p:sp>
        <p:sp>
          <p:nvSpPr>
            <p:cNvPr id="23" name="Metin kutusu 22"/>
            <p:cNvSpPr txBox="1"/>
            <p:nvPr/>
          </p:nvSpPr>
          <p:spPr>
            <a:xfrm>
              <a:off x="5148064" y="195485"/>
              <a:ext cx="3898029" cy="400110"/>
            </a:xfrm>
            <a:prstGeom prst="rect">
              <a:avLst/>
            </a:prstGeom>
            <a:solidFill>
              <a:schemeClr val="tx2"/>
            </a:solidFill>
          </p:spPr>
          <p:txBody>
            <a:bodyPr wrap="square" rtlCol="0" anchor="ctr">
              <a:spAutoFit/>
            </a:bodyPr>
            <a:lstStyle/>
            <a:p>
              <a:pPr algn="ctr"/>
              <a:r>
                <a:rPr lang="tr-TR" sz="2000" b="1" dirty="0" smtClean="0">
                  <a:solidFill>
                    <a:schemeClr val="bg1"/>
                  </a:solidFill>
                  <a:latin typeface="+mj-lt"/>
                </a:rPr>
                <a:t>                  ULAŞTIRMA </a:t>
              </a:r>
              <a:r>
                <a:rPr lang="tr-TR" sz="2000" b="1" dirty="0">
                  <a:solidFill>
                    <a:schemeClr val="bg1"/>
                  </a:solidFill>
                </a:rPr>
                <a:t>YATIRIMLARI</a:t>
              </a:r>
            </a:p>
          </p:txBody>
        </p:sp>
      </p:grpSp>
      <p:pic>
        <p:nvPicPr>
          <p:cNvPr id="11" name="Picture 2" descr="http://www.ortakoy.gov.tr/deneme/images/logo.png">
            <a:hlinkClick r:id="rId3"/>
          </p:cNvPr>
          <p:cNvPicPr>
            <a:picLocks noChangeArrowheads="1"/>
          </p:cNvPicPr>
          <p:nvPr/>
        </p:nvPicPr>
        <p:blipFill>
          <a:blip r:embed="rId4" cstate="print"/>
          <a:srcRect/>
          <a:stretch>
            <a:fillRect/>
          </a:stretch>
        </p:blipFill>
        <p:spPr bwMode="auto">
          <a:xfrm>
            <a:off x="0" y="0"/>
            <a:ext cx="763200" cy="734400"/>
          </a:xfrm>
          <a:prstGeom prst="rect">
            <a:avLst/>
          </a:prstGeom>
          <a:noFill/>
        </p:spPr>
      </p:pic>
      <p:pic>
        <p:nvPicPr>
          <p:cNvPr id="1026" name="Picture 2" descr="C:\Users\Pc\Desktop\2017-10-17 Çevre yolu2\Çevre yolu2 001.jpg"/>
          <p:cNvPicPr>
            <a:picLocks noChangeAspect="1" noChangeArrowheads="1"/>
          </p:cNvPicPr>
          <p:nvPr/>
        </p:nvPicPr>
        <p:blipFill>
          <a:blip r:embed="rId5" cstate="print"/>
          <a:srcRect/>
          <a:stretch>
            <a:fillRect/>
          </a:stretch>
        </p:blipFill>
        <p:spPr bwMode="auto">
          <a:xfrm>
            <a:off x="4500562" y="928676"/>
            <a:ext cx="4489242" cy="3574800"/>
          </a:xfrm>
          <a:prstGeom prst="rect">
            <a:avLst/>
          </a:prstGeom>
          <a:noFill/>
        </p:spPr>
      </p:pic>
    </p:spTree>
    <p:extLst>
      <p:ext uri="{BB962C8B-B14F-4D97-AF65-F5344CB8AC3E}">
        <p14:creationId xmlns="" xmlns:p14="http://schemas.microsoft.com/office/powerpoint/2010/main" val="23271055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6" name="İçerik Yer Tutucusu 5"/>
          <p:cNvPicPr>
            <a:picLocks noGrp="1"/>
          </p:cNvPicPr>
          <p:nvPr>
            <p:ph idx="1"/>
          </p:nvPr>
        </p:nvPicPr>
        <p:blipFill>
          <a:blip r:embed="rId2"/>
          <a:stretch>
            <a:fillRect/>
          </a:stretch>
        </p:blipFill>
        <p:spPr>
          <a:xfrm>
            <a:off x="71406" y="71420"/>
            <a:ext cx="8929750" cy="4715438"/>
          </a:xfrm>
          <a:ln w="12700">
            <a:solidFill>
              <a:schemeClr val="tx2"/>
            </a:solidFill>
          </a:ln>
        </p:spPr>
      </p:pic>
      <p:sp>
        <p:nvSpPr>
          <p:cNvPr id="5" name="TextBox 3"/>
          <p:cNvSpPr txBox="1"/>
          <p:nvPr/>
        </p:nvSpPr>
        <p:spPr>
          <a:xfrm>
            <a:off x="0" y="4837500"/>
            <a:ext cx="9144000" cy="306000"/>
          </a:xfrm>
          <a:prstGeom prst="rect">
            <a:avLst/>
          </a:prstGeom>
          <a:solidFill>
            <a:schemeClr val="tx2"/>
          </a:solidFill>
          <a:ln w="12700" cap="flat">
            <a:noFill/>
          </a:ln>
        </p:spPr>
        <p:txBody>
          <a:bodyPr lIns="91428" tIns="45714" rIns="91428" bIns="45714">
            <a:spAutoFit/>
          </a:bodyPr>
          <a:lstStyle/>
          <a:p>
            <a:pPr algn="ctr">
              <a:defRPr/>
            </a:pPr>
            <a:r>
              <a:rPr lang="tr-TR" sz="1400" b="1" dirty="0" smtClean="0">
                <a:solidFill>
                  <a:schemeClr val="bg1"/>
                </a:solidFill>
              </a:rPr>
              <a:t>ORTAKÖY </a:t>
            </a:r>
            <a:r>
              <a:rPr lang="tr-TR" sz="1400" b="1" dirty="0">
                <a:solidFill>
                  <a:schemeClr val="bg1"/>
                </a:solidFill>
              </a:rPr>
              <a:t>ÇEVRE YOLU </a:t>
            </a:r>
          </a:p>
        </p:txBody>
      </p:sp>
    </p:spTree>
    <p:extLst>
      <p:ext uri="{BB962C8B-B14F-4D97-AF65-F5344CB8AC3E}">
        <p14:creationId xmlns="" xmlns:p14="http://schemas.microsoft.com/office/powerpoint/2010/main" val="30810928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etin kutusu 14"/>
          <p:cNvSpPr txBox="1"/>
          <p:nvPr/>
        </p:nvSpPr>
        <p:spPr>
          <a:xfrm>
            <a:off x="0" y="4963500"/>
            <a:ext cx="9144000" cy="180000"/>
          </a:xfrm>
          <a:prstGeom prst="rect">
            <a:avLst/>
          </a:prstGeom>
          <a:solidFill>
            <a:schemeClr val="tx2"/>
          </a:solidFill>
        </p:spPr>
        <p:txBody>
          <a:bodyPr wrap="square" lIns="91428" tIns="45714" rIns="91428" bIns="45714" rtlCol="0" anchor="ctr">
            <a:spAutoFit/>
          </a:bodyPr>
          <a:lstStyle/>
          <a:p>
            <a:pPr algn="ctr"/>
            <a:endParaRPr lang="tr-TR" b="1" dirty="0">
              <a:solidFill>
                <a:schemeClr val="bg1"/>
              </a:solidFill>
            </a:endParaRPr>
          </a:p>
        </p:txBody>
      </p:sp>
      <p:graphicFrame>
        <p:nvGraphicFramePr>
          <p:cNvPr id="20" name="Tablo 19"/>
          <p:cNvGraphicFramePr>
            <a:graphicFrameLocks noGrp="1"/>
          </p:cNvGraphicFramePr>
          <p:nvPr>
            <p:extLst>
              <p:ext uri="{D42A27DB-BD31-4B8C-83A1-F6EECF244321}">
                <p14:modId xmlns="" xmlns:p14="http://schemas.microsoft.com/office/powerpoint/2010/main" val="1157159463"/>
              </p:ext>
            </p:extLst>
          </p:nvPr>
        </p:nvGraphicFramePr>
        <p:xfrm>
          <a:off x="251520" y="928676"/>
          <a:ext cx="4167501" cy="3857652"/>
        </p:xfrm>
        <a:graphic>
          <a:graphicData uri="http://schemas.openxmlformats.org/drawingml/2006/table">
            <a:tbl>
              <a:tblPr bandRow="1">
                <a:tableStyleId>{21E4AEA4-8DFA-4A89-87EB-49C32662AFE0}</a:tableStyleId>
              </a:tblPr>
              <a:tblGrid>
                <a:gridCol w="4167501">
                  <a:extLst>
                    <a:ext uri="{9D8B030D-6E8A-4147-A177-3AD203B41FA5}">
                      <a16:colId xmlns:a16="http://schemas.microsoft.com/office/drawing/2014/main" xmlns="" val="20000"/>
                    </a:ext>
                  </a:extLst>
                </a:gridCol>
              </a:tblGrid>
              <a:tr h="764947">
                <a:tc>
                  <a:txBody>
                    <a:bodyPr/>
                    <a:lstStyle/>
                    <a:p>
                      <a:pPr marL="0" marR="0" indent="0" algn="ctr" defTabSz="914400" rtl="0" eaLnBrk="1" fontAlgn="auto" latinLnBrk="0" hangingPunct="1">
                        <a:lnSpc>
                          <a:spcPct val="114000"/>
                        </a:lnSpc>
                        <a:spcBef>
                          <a:spcPts val="0"/>
                        </a:spcBef>
                        <a:spcAft>
                          <a:spcPts val="0"/>
                        </a:spcAft>
                        <a:buClrTx/>
                        <a:buSzTx/>
                        <a:buFontTx/>
                        <a:buNone/>
                        <a:tabLst/>
                        <a:defRPr/>
                      </a:pPr>
                      <a:r>
                        <a:rPr lang="tr-TR" sz="1200" b="1" kern="1200" dirty="0" smtClean="0">
                          <a:latin typeface="Times New Roman" pitchFamily="18" charset="0"/>
                          <a:cs typeface="Times New Roman" pitchFamily="18" charset="0"/>
                        </a:rPr>
                        <a:t>NİĞDE  GÖLBAŞI OTOYOLU</a:t>
                      </a:r>
                    </a:p>
                    <a:p>
                      <a:pPr marL="0" marR="0" indent="0" algn="ctr" defTabSz="914400" rtl="0" eaLnBrk="1" fontAlgn="auto" latinLnBrk="0" hangingPunct="1">
                        <a:lnSpc>
                          <a:spcPct val="114000"/>
                        </a:lnSpc>
                        <a:spcBef>
                          <a:spcPts val="0"/>
                        </a:spcBef>
                        <a:spcAft>
                          <a:spcPts val="0"/>
                        </a:spcAft>
                        <a:buClrTx/>
                        <a:buSzTx/>
                        <a:buFontTx/>
                        <a:buNone/>
                        <a:tabLst/>
                        <a:defRPr/>
                      </a:pPr>
                      <a:endParaRPr lang="tr-TR" sz="1200" b="1" kern="1200" dirty="0" smtClean="0">
                        <a:solidFill>
                          <a:schemeClr val="dk1"/>
                        </a:solidFill>
                        <a:latin typeface="Times New Roman" pitchFamily="18" charset="0"/>
                        <a:ea typeface="+mn-ea"/>
                        <a:cs typeface="Times New Roman" pitchFamily="18" charset="0"/>
                      </a:endParaRPr>
                    </a:p>
                    <a:p>
                      <a:pPr marL="0" marR="0" indent="0" algn="ctr" defTabSz="914400" rtl="0" eaLnBrk="1" fontAlgn="auto" latinLnBrk="0" hangingPunct="1">
                        <a:lnSpc>
                          <a:spcPct val="114000"/>
                        </a:lnSpc>
                        <a:spcBef>
                          <a:spcPts val="0"/>
                        </a:spcBef>
                        <a:spcAft>
                          <a:spcPts val="0"/>
                        </a:spcAft>
                        <a:buClrTx/>
                        <a:buSzTx/>
                        <a:buFontTx/>
                        <a:buNone/>
                        <a:tabLst/>
                        <a:defRPr/>
                      </a:pPr>
                      <a:endParaRPr lang="tr-TR" sz="1200" b="1" kern="1200" dirty="0" smtClean="0">
                        <a:solidFill>
                          <a:schemeClr val="dk1"/>
                        </a:solidFill>
                        <a:latin typeface="Times New Roman" pitchFamily="18" charset="0"/>
                        <a:ea typeface="+mn-ea"/>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xmlns="" val="10000"/>
                  </a:ext>
                </a:extLst>
              </a:tr>
              <a:tr h="1357875">
                <a:tc>
                  <a:txBody>
                    <a:bodyPr/>
                    <a:lstStyle/>
                    <a:p>
                      <a:pPr marL="0" algn="just" defTabSz="914400" rtl="0" eaLnBrk="1" latinLnBrk="0" hangingPunct="1">
                        <a:lnSpc>
                          <a:spcPct val="114000"/>
                        </a:lnSpc>
                        <a:defRPr/>
                      </a:pPr>
                      <a:r>
                        <a:rPr lang="tr-TR" sz="1200" kern="1200" dirty="0" smtClean="0">
                          <a:latin typeface="Times New Roman" pitchFamily="18" charset="0"/>
                          <a:cs typeface="Times New Roman" pitchFamily="18" charset="0"/>
                        </a:rPr>
                        <a:t>Niğde-Gölbaşı Otoyolun 43 </a:t>
                      </a:r>
                      <a:r>
                        <a:rPr lang="tr-TR" sz="1200" kern="1200" dirty="0" err="1" smtClean="0">
                          <a:latin typeface="Times New Roman" pitchFamily="18" charset="0"/>
                          <a:cs typeface="Times New Roman" pitchFamily="18" charset="0"/>
                        </a:rPr>
                        <a:t>km’si</a:t>
                      </a:r>
                      <a:r>
                        <a:rPr lang="tr-TR" sz="1200" kern="1200" dirty="0" smtClean="0">
                          <a:latin typeface="Times New Roman" pitchFamily="18" charset="0"/>
                          <a:cs typeface="Times New Roman" pitchFamily="18" charset="0"/>
                        </a:rPr>
                        <a:t> ilçemiz </a:t>
                      </a:r>
                      <a:r>
                        <a:rPr lang="tr-TR" sz="1200" kern="1200" dirty="0">
                          <a:latin typeface="Times New Roman" pitchFamily="18" charset="0"/>
                          <a:cs typeface="Times New Roman" pitchFamily="18" charset="0"/>
                        </a:rPr>
                        <a:t>sınırları içerisinde </a:t>
                      </a:r>
                      <a:endParaRPr lang="tr-TR" sz="1200" kern="1200" dirty="0" smtClean="0">
                        <a:latin typeface="Times New Roman" pitchFamily="18" charset="0"/>
                        <a:cs typeface="Times New Roman" pitchFamily="18" charset="0"/>
                      </a:endParaRPr>
                    </a:p>
                    <a:p>
                      <a:pPr marL="0" algn="just" defTabSz="914400" rtl="0" eaLnBrk="1" latinLnBrk="0" hangingPunct="1">
                        <a:lnSpc>
                          <a:spcPct val="114000"/>
                        </a:lnSpc>
                        <a:defRPr/>
                      </a:pPr>
                      <a:r>
                        <a:rPr lang="tr-TR" sz="1200" kern="1200" dirty="0" smtClean="0">
                          <a:latin typeface="Times New Roman" pitchFamily="18" charset="0"/>
                          <a:cs typeface="Times New Roman" pitchFamily="18" charset="0"/>
                        </a:rPr>
                        <a:t>projelendirilmektedir</a:t>
                      </a:r>
                      <a:r>
                        <a:rPr lang="tr-TR" sz="1200" kern="1200" dirty="0">
                          <a:latin typeface="Times New Roman" pitchFamily="18" charset="0"/>
                          <a:cs typeface="Times New Roman" pitchFamily="18" charset="0"/>
                        </a:rPr>
                        <a:t>.  </a:t>
                      </a:r>
                      <a:endParaRPr lang="tr-TR" sz="1200" kern="1200" dirty="0" smtClean="0">
                        <a:latin typeface="Times New Roman" pitchFamily="18" charset="0"/>
                        <a:cs typeface="Times New Roman" pitchFamily="18" charset="0"/>
                      </a:endParaRPr>
                    </a:p>
                    <a:p>
                      <a:pPr marL="0" algn="just" defTabSz="914400" rtl="0" eaLnBrk="1" latinLnBrk="0" hangingPunct="1">
                        <a:lnSpc>
                          <a:spcPct val="114000"/>
                        </a:lnSpc>
                        <a:defRPr/>
                      </a:pPr>
                      <a:endParaRPr lang="tr-TR" sz="1200" kern="1200" dirty="0" smtClean="0">
                        <a:solidFill>
                          <a:schemeClr val="dk1"/>
                        </a:solidFill>
                        <a:latin typeface="Times New Roman" pitchFamily="18" charset="0"/>
                        <a:ea typeface="+mn-ea"/>
                        <a:cs typeface="Times New Roman" pitchFamily="18" charset="0"/>
                      </a:endParaRPr>
                    </a:p>
                    <a:p>
                      <a:pPr marL="0" algn="just" defTabSz="914400" rtl="0" eaLnBrk="1" latinLnBrk="0" hangingPunct="1">
                        <a:lnSpc>
                          <a:spcPct val="114000"/>
                        </a:lnSpc>
                        <a:defRPr/>
                      </a:pPr>
                      <a:endParaRPr lang="tr-TR" sz="1200" kern="1200" dirty="0">
                        <a:solidFill>
                          <a:schemeClr val="dk1"/>
                        </a:solidFill>
                        <a:latin typeface="Times New Roman" pitchFamily="18" charset="0"/>
                        <a:ea typeface="+mn-ea"/>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1"/>
                  </a:ext>
                </a:extLst>
              </a:tr>
              <a:tr h="1734830">
                <a:tc>
                  <a:txBody>
                    <a:bodyPr/>
                    <a:lstStyle/>
                    <a:p>
                      <a:pPr marL="0" marR="0" indent="0" algn="just" defTabSz="914400" rtl="0" eaLnBrk="1" fontAlgn="auto" latinLnBrk="0" hangingPunct="1">
                        <a:lnSpc>
                          <a:spcPct val="114000"/>
                        </a:lnSpc>
                        <a:spcBef>
                          <a:spcPts val="0"/>
                        </a:spcBef>
                        <a:spcAft>
                          <a:spcPts val="0"/>
                        </a:spcAft>
                        <a:buClrTx/>
                        <a:buSzTx/>
                        <a:buFontTx/>
                        <a:buNone/>
                        <a:tabLst/>
                        <a:defRPr/>
                      </a:pPr>
                      <a:r>
                        <a:rPr lang="tr-TR" sz="1200" b="0" kern="1200" dirty="0" smtClean="0">
                          <a:solidFill>
                            <a:schemeClr val="dk1"/>
                          </a:solidFill>
                          <a:latin typeface="Times New Roman" pitchFamily="18" charset="0"/>
                          <a:ea typeface="+mn-ea"/>
                          <a:cs typeface="Times New Roman" pitchFamily="18" charset="0"/>
                        </a:rPr>
                        <a:t>Çalışmalar</a:t>
                      </a:r>
                      <a:r>
                        <a:rPr lang="tr-TR" sz="1200" b="0" kern="1200" baseline="0" dirty="0" smtClean="0">
                          <a:solidFill>
                            <a:schemeClr val="dk1"/>
                          </a:solidFill>
                          <a:latin typeface="Times New Roman" pitchFamily="18" charset="0"/>
                          <a:ea typeface="+mn-ea"/>
                          <a:cs typeface="Times New Roman" pitchFamily="18" charset="0"/>
                        </a:rPr>
                        <a:t> bölge bölge yoğun bir şekilde devam etmektedir.</a:t>
                      </a:r>
                      <a:endParaRPr lang="tr-TR" sz="1200" b="0" kern="1200" dirty="0">
                        <a:solidFill>
                          <a:schemeClr val="dk1"/>
                        </a:solidFill>
                        <a:latin typeface="Times New Roman" pitchFamily="18" charset="0"/>
                        <a:ea typeface="+mn-ea"/>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pSp>
        <p:nvGrpSpPr>
          <p:cNvPr id="13" name="Grup 12"/>
          <p:cNvGrpSpPr/>
          <p:nvPr/>
        </p:nvGrpSpPr>
        <p:grpSpPr>
          <a:xfrm>
            <a:off x="0" y="0"/>
            <a:ext cx="9144000" cy="771548"/>
            <a:chOff x="0" y="0"/>
            <a:chExt cx="9144000" cy="771548"/>
          </a:xfrm>
          <a:solidFill>
            <a:srgbClr val="7030A0"/>
          </a:solidFill>
        </p:grpSpPr>
        <p:sp>
          <p:nvSpPr>
            <p:cNvPr id="16" name="133 Dikdörtgen"/>
            <p:cNvSpPr/>
            <p:nvPr/>
          </p:nvSpPr>
          <p:spPr>
            <a:xfrm>
              <a:off x="0" y="0"/>
              <a:ext cx="9144000"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latin typeface="Arial Narrow" pitchFamily="34" charset="0"/>
              </a:endParaRPr>
            </a:p>
          </p:txBody>
        </p:sp>
        <p:sp>
          <p:nvSpPr>
            <p:cNvPr id="17" name="Metin kutusu 16"/>
            <p:cNvSpPr txBox="1"/>
            <p:nvPr/>
          </p:nvSpPr>
          <p:spPr>
            <a:xfrm>
              <a:off x="5652120" y="195486"/>
              <a:ext cx="3491880" cy="400110"/>
            </a:xfrm>
            <a:prstGeom prst="rect">
              <a:avLst/>
            </a:prstGeom>
            <a:solidFill>
              <a:schemeClr val="tx2"/>
            </a:solidFill>
          </p:spPr>
          <p:txBody>
            <a:bodyPr wrap="square" rtlCol="0" anchor="ctr">
              <a:spAutoFit/>
            </a:bodyPr>
            <a:lstStyle/>
            <a:p>
              <a:pPr algn="ctr"/>
              <a:r>
                <a:rPr lang="tr-TR" sz="2000" b="1" dirty="0" smtClean="0">
                  <a:solidFill>
                    <a:schemeClr val="bg1"/>
                  </a:solidFill>
                  <a:latin typeface="+mj-lt"/>
                </a:rPr>
                <a:t>           ULAŞTIRMA </a:t>
              </a:r>
              <a:r>
                <a:rPr lang="tr-TR" sz="2000" b="1" dirty="0">
                  <a:solidFill>
                    <a:schemeClr val="bg1"/>
                  </a:solidFill>
                </a:rPr>
                <a:t>YATIRIMLARI</a:t>
              </a:r>
            </a:p>
          </p:txBody>
        </p:sp>
      </p:grpSp>
      <p:pic>
        <p:nvPicPr>
          <p:cNvPr id="18434" name="Picture 2"/>
          <p:cNvPicPr>
            <a:picLocks noChangeAspect="1" noChangeArrowheads="1"/>
          </p:cNvPicPr>
          <p:nvPr/>
        </p:nvPicPr>
        <p:blipFill>
          <a:blip r:embed="rId3" cstate="print"/>
          <a:stretch>
            <a:fillRect/>
          </a:stretch>
        </p:blipFill>
        <p:spPr bwMode="auto">
          <a:xfrm>
            <a:off x="4714876" y="928676"/>
            <a:ext cx="4154400" cy="3857652"/>
          </a:xfrm>
          <a:prstGeom prst="rect">
            <a:avLst/>
          </a:prstGeom>
          <a:ln w="15875" cap="flat">
            <a:solidFill>
              <a:schemeClr val="tx2">
                <a:alpha val="67000"/>
              </a:schemeClr>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10" name="Picture 2" descr="http://www.ortakoy.gov.tr/deneme/images/logo.png">
            <a:hlinkClick r:id="rId4"/>
          </p:cNvPr>
          <p:cNvPicPr>
            <a:picLocks noChangeArrowheads="1"/>
          </p:cNvPicPr>
          <p:nvPr/>
        </p:nvPicPr>
        <p:blipFill>
          <a:blip r:embed="rId5"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30482609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etin kutusu 14"/>
          <p:cNvSpPr txBox="1"/>
          <p:nvPr/>
        </p:nvSpPr>
        <p:spPr>
          <a:xfrm>
            <a:off x="0" y="4835736"/>
            <a:ext cx="9144000" cy="307764"/>
          </a:xfrm>
          <a:prstGeom prst="rect">
            <a:avLst/>
          </a:prstGeom>
          <a:solidFill>
            <a:schemeClr val="tx2"/>
          </a:solidFill>
        </p:spPr>
        <p:txBody>
          <a:bodyPr wrap="square" lIns="91428" tIns="45714" rIns="91428" bIns="45714" rtlCol="0" anchor="ctr">
            <a:spAutoFit/>
          </a:bodyPr>
          <a:lstStyle/>
          <a:p>
            <a:pPr algn="ctr"/>
            <a:r>
              <a:rPr lang="tr-TR" sz="1400" b="1" dirty="0" smtClean="0">
                <a:solidFill>
                  <a:schemeClr val="bg1"/>
                </a:solidFill>
              </a:rPr>
              <a:t>AKSARAY-ORTAKÖY-KIRŞEHİR ARASI BÖLÜNMÜŞ YOL ÇALIŞMASI  </a:t>
            </a:r>
            <a:endParaRPr lang="tr-TR" sz="1400" b="1" dirty="0">
              <a:solidFill>
                <a:schemeClr val="bg1"/>
              </a:solidFill>
            </a:endParaRPr>
          </a:p>
        </p:txBody>
      </p:sp>
      <p:pic>
        <p:nvPicPr>
          <p:cNvPr id="7" name="Picture 2" descr="C:\Users\MaliSoysal\Desktop\ARALIK ATAK\KARAYOLLARI BÖLGE MÜDÜRLÜĞÜ\FATSA- AYBASTI YOLU\DSCF2365.JPG"/>
          <p:cNvPicPr preferRelativeResize="0">
            <a:picLocks noGrp="1" noChangeArrowheads="1"/>
          </p:cNvPicPr>
          <p:nvPr>
            <p:ph idx="1"/>
          </p:nvPr>
        </p:nvPicPr>
        <p:blipFill>
          <a:blip r:embed="rId3"/>
          <a:stretch>
            <a:fillRect/>
          </a:stretch>
        </p:blipFill>
        <p:spPr bwMode="auto">
          <a:xfrm>
            <a:off x="142844" y="71420"/>
            <a:ext cx="8858312" cy="4715438"/>
          </a:xfrm>
          <a:prstGeom prst="rect">
            <a:avLst/>
          </a:prstGeom>
          <a:ln w="12700" cap="sq">
            <a:solidFill>
              <a:schemeClr val="tx2"/>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6369660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etin kutusu 14"/>
          <p:cNvSpPr txBox="1"/>
          <p:nvPr/>
        </p:nvSpPr>
        <p:spPr>
          <a:xfrm>
            <a:off x="0" y="4963500"/>
            <a:ext cx="9144000" cy="180000"/>
          </a:xfrm>
          <a:prstGeom prst="rect">
            <a:avLst/>
          </a:prstGeom>
          <a:solidFill>
            <a:schemeClr val="tx2"/>
          </a:solidFill>
        </p:spPr>
        <p:txBody>
          <a:bodyPr wrap="square" lIns="91428" tIns="45714" rIns="91428" bIns="45714" rtlCol="0" anchor="ctr">
            <a:spAutoFit/>
          </a:bodyPr>
          <a:lstStyle/>
          <a:p>
            <a:pPr algn="ctr"/>
            <a:endParaRPr lang="tr-TR" b="1" dirty="0">
              <a:solidFill>
                <a:schemeClr val="bg1"/>
              </a:solidFill>
            </a:endParaRPr>
          </a:p>
        </p:txBody>
      </p:sp>
      <p:graphicFrame>
        <p:nvGraphicFramePr>
          <p:cNvPr id="20" name="Tablo 19"/>
          <p:cNvGraphicFramePr>
            <a:graphicFrameLocks noGrp="1"/>
          </p:cNvGraphicFramePr>
          <p:nvPr>
            <p:extLst>
              <p:ext uri="{D42A27DB-BD31-4B8C-83A1-F6EECF244321}">
                <p14:modId xmlns="" xmlns:p14="http://schemas.microsoft.com/office/powerpoint/2010/main" val="1157159463"/>
              </p:ext>
            </p:extLst>
          </p:nvPr>
        </p:nvGraphicFramePr>
        <p:xfrm>
          <a:off x="251520" y="928676"/>
          <a:ext cx="4167501" cy="3857902"/>
        </p:xfrm>
        <a:graphic>
          <a:graphicData uri="http://schemas.openxmlformats.org/drawingml/2006/table">
            <a:tbl>
              <a:tblPr bandRow="1">
                <a:tableStyleId>{21E4AEA4-8DFA-4A89-87EB-49C32662AFE0}</a:tableStyleId>
              </a:tblPr>
              <a:tblGrid>
                <a:gridCol w="4167501">
                  <a:extLst>
                    <a:ext uri="{9D8B030D-6E8A-4147-A177-3AD203B41FA5}">
                      <a16:colId xmlns:a16="http://schemas.microsoft.com/office/drawing/2014/main" xmlns="" val="20000"/>
                    </a:ext>
                  </a:extLst>
                </a:gridCol>
              </a:tblGrid>
              <a:tr h="726408">
                <a:tc>
                  <a:txBody>
                    <a:bodyPr/>
                    <a:lstStyle/>
                    <a:p>
                      <a:pPr marL="0" marR="0" indent="0" algn="ctr" defTabSz="914400" rtl="0" eaLnBrk="1" fontAlgn="auto" latinLnBrk="0" hangingPunct="1">
                        <a:lnSpc>
                          <a:spcPct val="114000"/>
                        </a:lnSpc>
                        <a:spcBef>
                          <a:spcPts val="0"/>
                        </a:spcBef>
                        <a:spcAft>
                          <a:spcPts val="0"/>
                        </a:spcAft>
                        <a:buClrTx/>
                        <a:buSzTx/>
                        <a:buFontTx/>
                        <a:buNone/>
                        <a:tabLst/>
                        <a:defRPr/>
                      </a:pPr>
                      <a:r>
                        <a:rPr lang="tr-TR" sz="1200" b="1" kern="1200" dirty="0" smtClean="0">
                          <a:latin typeface="Times New Roman" pitchFamily="18" charset="0"/>
                          <a:cs typeface="Times New Roman" pitchFamily="18" charset="0"/>
                        </a:rPr>
                        <a:t>SAĞLIK MÜDÜRLÜĞÜ HİZMET BİNASI</a:t>
                      </a:r>
                    </a:p>
                    <a:p>
                      <a:pPr marL="0" marR="0" indent="0" algn="ctr" defTabSz="914400" rtl="0" eaLnBrk="1" fontAlgn="auto" latinLnBrk="0" hangingPunct="1">
                        <a:lnSpc>
                          <a:spcPct val="114000"/>
                        </a:lnSpc>
                        <a:spcBef>
                          <a:spcPts val="0"/>
                        </a:spcBef>
                        <a:spcAft>
                          <a:spcPts val="0"/>
                        </a:spcAft>
                        <a:buClrTx/>
                        <a:buSzTx/>
                        <a:buFontTx/>
                        <a:buNone/>
                        <a:tabLst/>
                        <a:defRPr/>
                      </a:pPr>
                      <a:endParaRPr lang="tr-TR" sz="1200" b="1" kern="1200" dirty="0" smtClean="0">
                        <a:solidFill>
                          <a:schemeClr val="dk1"/>
                        </a:solidFill>
                        <a:latin typeface="Times New Roman" pitchFamily="18" charset="0"/>
                        <a:ea typeface="+mn-ea"/>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xmlns="" val="10000"/>
                  </a:ext>
                </a:extLst>
              </a:tr>
              <a:tr h="914150">
                <a:tc>
                  <a:txBody>
                    <a:bodyPr/>
                    <a:lstStyle/>
                    <a:p>
                      <a:pPr algn="just">
                        <a:lnSpc>
                          <a:spcPct val="150000"/>
                        </a:lnSpc>
                      </a:pPr>
                      <a:r>
                        <a:rPr lang="tr-TR" sz="1200" kern="1200" dirty="0" smtClean="0">
                          <a:solidFill>
                            <a:schemeClr val="dk1"/>
                          </a:solidFill>
                          <a:latin typeface="Times New Roman" pitchFamily="18" charset="0"/>
                          <a:ea typeface="+mn-ea"/>
                          <a:cs typeface="Times New Roman" pitchFamily="18" charset="0"/>
                        </a:rPr>
                        <a:t>11 Mayıs 2020 tarihinde Ortaköy Yeni Mahalle de temeli atılan Sağlık Hizmet Binasının  proje teslim süresi 240 gün olarak belirtilmiştir.</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1"/>
                  </a:ext>
                </a:extLst>
              </a:tr>
              <a:tr h="1108547">
                <a:tc>
                  <a:txBody>
                    <a:bodyPr/>
                    <a:lstStyle/>
                    <a:p>
                      <a:pPr algn="just">
                        <a:lnSpc>
                          <a:spcPct val="150000"/>
                        </a:lnSpc>
                      </a:pPr>
                      <a:r>
                        <a:rPr lang="tr-TR" sz="1200" kern="1200" dirty="0" smtClean="0">
                          <a:solidFill>
                            <a:schemeClr val="dk1"/>
                          </a:solidFill>
                          <a:latin typeface="Times New Roman" pitchFamily="18" charset="0"/>
                          <a:ea typeface="+mn-ea"/>
                          <a:cs typeface="Times New Roman" pitchFamily="18" charset="0"/>
                        </a:rPr>
                        <a:t>Bünyesinde 1 İlçe Sağlık Müdürlüğü, 6 Aile Sağlık Merkezi, 1</a:t>
                      </a:r>
                    </a:p>
                    <a:p>
                      <a:pPr algn="just">
                        <a:lnSpc>
                          <a:spcPct val="150000"/>
                        </a:lnSpc>
                      </a:pPr>
                      <a:r>
                        <a:rPr lang="tr-TR" sz="1200" kern="1200" dirty="0" smtClean="0">
                          <a:solidFill>
                            <a:schemeClr val="dk1"/>
                          </a:solidFill>
                          <a:latin typeface="Times New Roman" pitchFamily="18" charset="0"/>
                          <a:ea typeface="+mn-ea"/>
                          <a:cs typeface="Times New Roman" pitchFamily="18" charset="0"/>
                        </a:rPr>
                        <a:t> Acil Sağlık Hizmetleri İstasyonu (112 Acil Servisi) bulunacak ve 50 sağlık personeli ile hizmet verilecektir.</a:t>
                      </a:r>
                      <a:endParaRPr lang="tr-TR" sz="1200" kern="1200" dirty="0">
                        <a:solidFill>
                          <a:schemeClr val="dk1"/>
                        </a:solidFill>
                        <a:latin typeface="Times New Roman" pitchFamily="18" charset="0"/>
                        <a:ea typeface="+mn-ea"/>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2"/>
                  </a:ext>
                </a:extLst>
              </a:tr>
              <a:tr h="1108547">
                <a:tc>
                  <a:txBody>
                    <a:bodyPr/>
                    <a:lstStyle/>
                    <a:p>
                      <a:pPr algn="just">
                        <a:lnSpc>
                          <a:spcPct val="150000"/>
                        </a:lnSpc>
                      </a:pPr>
                      <a:r>
                        <a:rPr lang="tr-TR" sz="1200" kern="1200" dirty="0" smtClean="0">
                          <a:solidFill>
                            <a:schemeClr val="dk1"/>
                          </a:solidFill>
                          <a:latin typeface="Times New Roman" pitchFamily="18" charset="0"/>
                          <a:ea typeface="+mn-ea"/>
                          <a:cs typeface="Times New Roman" pitchFamily="18" charset="0"/>
                        </a:rPr>
                        <a:t>Hizmet binasının 1. katı Aile Sağlığı Merkezi, 2.  katı İlçe Sağlık</a:t>
                      </a:r>
                    </a:p>
                    <a:p>
                      <a:pPr algn="just">
                        <a:lnSpc>
                          <a:spcPct val="150000"/>
                        </a:lnSpc>
                      </a:pPr>
                      <a:r>
                        <a:rPr lang="tr-TR" sz="1200" kern="1200" dirty="0" smtClean="0">
                          <a:solidFill>
                            <a:schemeClr val="dk1"/>
                          </a:solidFill>
                          <a:latin typeface="Times New Roman" pitchFamily="18" charset="0"/>
                          <a:ea typeface="+mn-ea"/>
                          <a:cs typeface="Times New Roman" pitchFamily="18" charset="0"/>
                        </a:rPr>
                        <a:t> Müdürlüğü ve arka kısmında ise Acil Sağlık Hizmetleri </a:t>
                      </a:r>
                    </a:p>
                    <a:p>
                      <a:pPr algn="just">
                        <a:lnSpc>
                          <a:spcPct val="150000"/>
                        </a:lnSpc>
                      </a:pPr>
                      <a:r>
                        <a:rPr lang="tr-TR" sz="1200" kern="1200" dirty="0" smtClean="0">
                          <a:solidFill>
                            <a:schemeClr val="dk1"/>
                          </a:solidFill>
                          <a:latin typeface="Times New Roman" pitchFamily="18" charset="0"/>
                          <a:ea typeface="+mn-ea"/>
                          <a:cs typeface="Times New Roman" pitchFamily="18" charset="0"/>
                        </a:rPr>
                        <a:t>İstasyonunun (112 Acil Servisi) bulunması   planlanmaktadır</a:t>
                      </a:r>
                      <a:endParaRPr lang="tr-TR" sz="1200" kern="1200" dirty="0">
                        <a:solidFill>
                          <a:schemeClr val="dk1"/>
                        </a:solidFill>
                        <a:latin typeface="Times New Roman" pitchFamily="18" charset="0"/>
                        <a:ea typeface="+mn-ea"/>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r>
            </a:tbl>
          </a:graphicData>
        </a:graphic>
      </p:graphicFrame>
      <p:grpSp>
        <p:nvGrpSpPr>
          <p:cNvPr id="2" name="Grup 12"/>
          <p:cNvGrpSpPr/>
          <p:nvPr/>
        </p:nvGrpSpPr>
        <p:grpSpPr>
          <a:xfrm>
            <a:off x="0" y="0"/>
            <a:ext cx="9144000" cy="771548"/>
            <a:chOff x="0" y="0"/>
            <a:chExt cx="9144000" cy="771548"/>
          </a:xfrm>
          <a:solidFill>
            <a:srgbClr val="7030A0"/>
          </a:solidFill>
        </p:grpSpPr>
        <p:sp>
          <p:nvSpPr>
            <p:cNvPr id="16" name="133 Dikdörtgen"/>
            <p:cNvSpPr/>
            <p:nvPr/>
          </p:nvSpPr>
          <p:spPr>
            <a:xfrm>
              <a:off x="0" y="0"/>
              <a:ext cx="9144000"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latin typeface="Arial Narrow" pitchFamily="34" charset="0"/>
              </a:endParaRPr>
            </a:p>
          </p:txBody>
        </p:sp>
        <p:sp>
          <p:nvSpPr>
            <p:cNvPr id="17" name="Metin kutusu 16"/>
            <p:cNvSpPr txBox="1"/>
            <p:nvPr/>
          </p:nvSpPr>
          <p:spPr>
            <a:xfrm>
              <a:off x="5652120" y="195486"/>
              <a:ext cx="3491880" cy="400110"/>
            </a:xfrm>
            <a:prstGeom prst="rect">
              <a:avLst/>
            </a:prstGeom>
            <a:solidFill>
              <a:schemeClr val="tx2"/>
            </a:solidFill>
          </p:spPr>
          <p:txBody>
            <a:bodyPr wrap="square" rtlCol="0" anchor="ctr">
              <a:spAutoFit/>
            </a:bodyPr>
            <a:lstStyle/>
            <a:p>
              <a:pPr algn="ctr"/>
              <a:r>
                <a:rPr lang="tr-TR" sz="2000" b="1" dirty="0" smtClean="0">
                  <a:solidFill>
                    <a:schemeClr val="bg1"/>
                  </a:solidFill>
                  <a:latin typeface="+mj-lt"/>
                </a:rPr>
                <a:t>           SAĞLIK </a:t>
              </a:r>
              <a:r>
                <a:rPr lang="tr-TR" sz="2000" b="1" dirty="0">
                  <a:solidFill>
                    <a:schemeClr val="bg1"/>
                  </a:solidFill>
                </a:rPr>
                <a:t>YATIRIMLARI</a:t>
              </a:r>
            </a:p>
          </p:txBody>
        </p:sp>
      </p:grpSp>
      <p:pic>
        <p:nvPicPr>
          <p:cNvPr id="18434" name="Picture 2"/>
          <p:cNvPicPr>
            <a:picLocks noChangeArrowheads="1"/>
          </p:cNvPicPr>
          <p:nvPr/>
        </p:nvPicPr>
        <p:blipFill>
          <a:blip r:embed="rId3"/>
          <a:stretch>
            <a:fillRect/>
          </a:stretch>
        </p:blipFill>
        <p:spPr bwMode="auto">
          <a:xfrm>
            <a:off x="4572000" y="928676"/>
            <a:ext cx="4429156" cy="3857652"/>
          </a:xfrm>
          <a:prstGeom prst="rect">
            <a:avLst/>
          </a:prstGeom>
          <a:ln w="15875" cap="flat">
            <a:solidFill>
              <a:schemeClr val="tx2">
                <a:alpha val="67000"/>
              </a:schemeClr>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10" name="Picture 2" descr="http://www.ortakoy.gov.tr/deneme/images/logo.png">
            <a:hlinkClick r:id="rId4"/>
          </p:cNvPr>
          <p:cNvPicPr>
            <a:picLocks noChangeArrowheads="1"/>
          </p:cNvPicPr>
          <p:nvPr/>
        </p:nvPicPr>
        <p:blipFill>
          <a:blip r:embed="rId5"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3048260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Metin Yer Tutucusu 2"/>
          <p:cNvSpPr>
            <a:spLocks noGrp="1"/>
          </p:cNvSpPr>
          <p:nvPr>
            <p:ph type="body" idx="1"/>
          </p:nvPr>
        </p:nvSpPr>
        <p:spPr/>
        <p:txBody>
          <a:bodyPr/>
          <a:lstStyle/>
          <a:p>
            <a:endParaRPr lang="tr-TR" dirty="0"/>
          </a:p>
        </p:txBody>
      </p:sp>
      <p:pic>
        <p:nvPicPr>
          <p:cNvPr id="1027" name="Picture 3" descr="H:\FOTOĞRAF SUNUSU\YAMAÇ PARAŞÜTÜ\GOPR0564.JPG"/>
          <p:cNvPicPr preferRelativeResize="0">
            <a:picLocks noChangeArrowheads="1"/>
          </p:cNvPicPr>
          <p:nvPr/>
        </p:nvPicPr>
        <p:blipFill>
          <a:blip r:embed="rId3" cstate="print"/>
          <a:stretch>
            <a:fillRect/>
          </a:stretch>
        </p:blipFill>
        <p:spPr bwMode="auto">
          <a:xfrm>
            <a:off x="142844" y="70413"/>
            <a:ext cx="8858312" cy="4644000"/>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6" name="TextBox 3"/>
          <p:cNvSpPr txBox="1"/>
          <p:nvPr/>
        </p:nvSpPr>
        <p:spPr>
          <a:xfrm>
            <a:off x="0" y="4837500"/>
            <a:ext cx="9144000" cy="306000"/>
          </a:xfrm>
          <a:prstGeom prst="rect">
            <a:avLst/>
          </a:prstGeom>
          <a:solidFill>
            <a:schemeClr val="tx2"/>
          </a:solidFill>
          <a:ln w="12700" cap="flat">
            <a:noFill/>
          </a:ln>
        </p:spPr>
        <p:txBody>
          <a:bodyPr lIns="91428" tIns="45714" rIns="91428" bIns="45714">
            <a:spAutoFit/>
          </a:bodyPr>
          <a:lstStyle/>
          <a:p>
            <a:pPr algn="ctr">
              <a:defRPr/>
            </a:pPr>
            <a:r>
              <a:rPr lang="tr-TR" sz="1400" b="1" dirty="0" smtClean="0">
                <a:solidFill>
                  <a:schemeClr val="bg1"/>
                </a:solidFill>
              </a:rPr>
              <a:t>ORTAKÖY </a:t>
            </a:r>
            <a:endParaRPr lang="tr-TR" sz="1400" b="1" dirty="0">
              <a:solidFill>
                <a:schemeClr val="bg1"/>
              </a:solidFill>
            </a:endParaRPr>
          </a:p>
        </p:txBody>
      </p:sp>
    </p:spTree>
    <p:extLst>
      <p:ext uri="{BB962C8B-B14F-4D97-AF65-F5344CB8AC3E}">
        <p14:creationId xmlns="" xmlns:p14="http://schemas.microsoft.com/office/powerpoint/2010/main" val="17237495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4000"/>
            <a:lum contrast="-64000"/>
          </a:blip>
          <a:srcRect/>
          <a:stretch>
            <a:fillRect t="-13000" b="-13000"/>
          </a:stretch>
        </a:blipFill>
        <a:effectLst/>
      </p:bgPr>
    </p:bg>
    <p:spTree>
      <p:nvGrpSpPr>
        <p:cNvPr id="1" name=""/>
        <p:cNvGrpSpPr/>
        <p:nvPr/>
      </p:nvGrpSpPr>
      <p:grpSpPr>
        <a:xfrm>
          <a:off x="0" y="0"/>
          <a:ext cx="0" cy="0"/>
          <a:chOff x="0" y="0"/>
          <a:chExt cx="0" cy="0"/>
        </a:xfrm>
      </p:grpSpPr>
      <p:sp>
        <p:nvSpPr>
          <p:cNvPr id="10" name="Metin kutusu 9"/>
          <p:cNvSpPr txBox="1"/>
          <p:nvPr/>
        </p:nvSpPr>
        <p:spPr>
          <a:xfrm>
            <a:off x="0" y="5016436"/>
            <a:ext cx="9144000" cy="180000"/>
          </a:xfrm>
          <a:prstGeom prst="rect">
            <a:avLst/>
          </a:prstGeom>
          <a:solidFill>
            <a:schemeClr val="tx2"/>
          </a:solidFill>
        </p:spPr>
        <p:txBody>
          <a:bodyPr wrap="square" rtlCol="0" anchor="ctr">
            <a:spAutoFit/>
          </a:bodyPr>
          <a:lstStyle/>
          <a:p>
            <a:pPr algn="ctr"/>
            <a:endParaRPr lang="tr-TR" b="1" dirty="0">
              <a:solidFill>
                <a:prstClr val="white"/>
              </a:solidFill>
              <a:effectLst>
                <a:outerShdw blurRad="38100" dist="38100" dir="2700000" algn="tl">
                  <a:srgbClr val="000000">
                    <a:alpha val="43137"/>
                  </a:srgbClr>
                </a:outerShdw>
              </a:effectLst>
            </a:endParaRPr>
          </a:p>
        </p:txBody>
      </p:sp>
      <p:sp>
        <p:nvSpPr>
          <p:cNvPr id="15" name="133 Dikdörtgen"/>
          <p:cNvSpPr/>
          <p:nvPr/>
        </p:nvSpPr>
        <p:spPr>
          <a:xfrm>
            <a:off x="0" y="2"/>
            <a:ext cx="9144000"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solidFill>
                <a:prstClr val="white"/>
              </a:solidFill>
              <a:latin typeface="Arial Narrow" pitchFamily="34" charset="0"/>
            </a:endParaRPr>
          </a:p>
        </p:txBody>
      </p:sp>
      <p:sp>
        <p:nvSpPr>
          <p:cNvPr id="2" name="AutoShape 2" descr="IMG_1558.JPG"/>
          <p:cNvSpPr>
            <a:spLocks noChangeAspect="1" noChangeArrowheads="1"/>
          </p:cNvSpPr>
          <p:nvPr/>
        </p:nvSpPr>
        <p:spPr bwMode="auto">
          <a:xfrm>
            <a:off x="0" y="-6032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3" name="AutoShape 4" descr="IMG_1558.JPG"/>
          <p:cNvSpPr>
            <a:spLocks noChangeAspect="1" noChangeArrowheads="1"/>
          </p:cNvSpPr>
          <p:nvPr/>
        </p:nvSpPr>
        <p:spPr bwMode="auto">
          <a:xfrm>
            <a:off x="152400" y="9207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4" name="Dikdörtgen 3"/>
          <p:cNvSpPr/>
          <p:nvPr/>
        </p:nvSpPr>
        <p:spPr>
          <a:xfrm>
            <a:off x="1007604" y="2207183"/>
            <a:ext cx="7128792" cy="477054"/>
          </a:xfrm>
          <a:prstGeom prst="rect">
            <a:avLst/>
          </a:prstGeom>
          <a:solidFill>
            <a:schemeClr val="tx2"/>
          </a:solidFill>
          <a:ln>
            <a:noFill/>
          </a:ln>
          <a:scene3d>
            <a:camera prst="orthographicFront"/>
            <a:lightRig rig="threePt" dir="t"/>
          </a:scene3d>
          <a:sp3d prstMaterial="dkEdge">
            <a:bevelT/>
          </a:sp3d>
        </p:spPr>
        <p:style>
          <a:lnRef idx="3">
            <a:schemeClr val="lt1"/>
          </a:lnRef>
          <a:fillRef idx="1">
            <a:schemeClr val="accent4"/>
          </a:fillRef>
          <a:effectRef idx="1">
            <a:schemeClr val="accent4"/>
          </a:effectRef>
          <a:fontRef idx="minor">
            <a:schemeClr val="lt1"/>
          </a:fontRef>
        </p:style>
        <p:txBody>
          <a:bodyPr wrap="square" anchor="ctr">
            <a:spAutoFit/>
          </a:bodyPr>
          <a:lstStyle/>
          <a:p>
            <a:pPr algn="ctr"/>
            <a:r>
              <a:rPr lang="tr-TR" sz="2500" b="1" dirty="0">
                <a:solidFill>
                  <a:prstClr val="white"/>
                </a:solidFill>
              </a:rPr>
              <a:t>İHTİYAÇ VE SORUNLAR</a:t>
            </a:r>
          </a:p>
        </p:txBody>
      </p:sp>
      <p:pic>
        <p:nvPicPr>
          <p:cNvPr id="12" name="Picture 2" descr="http://www.ortakoy.gov.tr/deneme/images/logo.png">
            <a:hlinkClick r:id="rId4"/>
          </p:cNvPr>
          <p:cNvPicPr>
            <a:picLocks noChangeArrowheads="1"/>
          </p:cNvPicPr>
          <p:nvPr/>
        </p:nvPicPr>
        <p:blipFill>
          <a:blip r:embed="rId5"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15126147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etin kutusu 14"/>
          <p:cNvSpPr txBox="1"/>
          <p:nvPr/>
        </p:nvSpPr>
        <p:spPr>
          <a:xfrm>
            <a:off x="1" y="4963500"/>
            <a:ext cx="9144000" cy="180000"/>
          </a:xfrm>
          <a:prstGeom prst="rect">
            <a:avLst/>
          </a:prstGeom>
          <a:solidFill>
            <a:schemeClr val="tx2"/>
          </a:solidFill>
        </p:spPr>
        <p:txBody>
          <a:bodyPr wrap="square" lIns="91428" tIns="45714" rIns="91428" bIns="45714" rtlCol="0" anchor="ctr">
            <a:spAutoFit/>
          </a:bodyPr>
          <a:lstStyle/>
          <a:p>
            <a:pPr algn="ctr"/>
            <a:endParaRPr lang="tr-TR" b="1" dirty="0">
              <a:solidFill>
                <a:prstClr val="white"/>
              </a:solidFill>
            </a:endParaRPr>
          </a:p>
        </p:txBody>
      </p:sp>
      <p:grpSp>
        <p:nvGrpSpPr>
          <p:cNvPr id="16" name="Grup 15"/>
          <p:cNvGrpSpPr/>
          <p:nvPr/>
        </p:nvGrpSpPr>
        <p:grpSpPr>
          <a:xfrm>
            <a:off x="0" y="4"/>
            <a:ext cx="9144000" cy="770400"/>
            <a:chOff x="0" y="2"/>
            <a:chExt cx="9144000" cy="770400"/>
          </a:xfrm>
          <a:solidFill>
            <a:srgbClr val="7030A0"/>
          </a:solidFill>
        </p:grpSpPr>
        <p:sp>
          <p:nvSpPr>
            <p:cNvPr id="17" name="133 Dikdörtgen"/>
            <p:cNvSpPr/>
            <p:nvPr/>
          </p:nvSpPr>
          <p:spPr>
            <a:xfrm>
              <a:off x="0" y="2"/>
              <a:ext cx="9144000" cy="77040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solidFill>
                  <a:prstClr val="white"/>
                </a:solidFill>
                <a:latin typeface="Arial Narrow" pitchFamily="34" charset="0"/>
              </a:endParaRPr>
            </a:p>
          </p:txBody>
        </p:sp>
        <p:sp>
          <p:nvSpPr>
            <p:cNvPr id="19" name="Metin kutusu 18"/>
            <p:cNvSpPr txBox="1"/>
            <p:nvPr/>
          </p:nvSpPr>
          <p:spPr>
            <a:xfrm>
              <a:off x="5652120" y="195485"/>
              <a:ext cx="3485981" cy="400110"/>
            </a:xfrm>
            <a:prstGeom prst="rect">
              <a:avLst/>
            </a:prstGeom>
            <a:solidFill>
              <a:schemeClr val="tx2"/>
            </a:solidFill>
          </p:spPr>
          <p:txBody>
            <a:bodyPr wrap="square" rtlCol="0" anchor="ctr">
              <a:spAutoFit/>
            </a:bodyPr>
            <a:lstStyle/>
            <a:p>
              <a:pPr algn="ctr"/>
              <a:r>
                <a:rPr lang="tr-TR" sz="2000" b="1" dirty="0" smtClean="0">
                  <a:solidFill>
                    <a:prstClr val="white"/>
                  </a:solidFill>
                </a:rPr>
                <a:t>                İHTİYAÇ </a:t>
              </a:r>
              <a:r>
                <a:rPr lang="tr-TR" sz="2000" b="1" dirty="0">
                  <a:solidFill>
                    <a:prstClr val="white"/>
                  </a:solidFill>
                </a:rPr>
                <a:t>VE SORUNLAR</a:t>
              </a:r>
            </a:p>
          </p:txBody>
        </p:sp>
      </p:grpSp>
      <p:graphicFrame>
        <p:nvGraphicFramePr>
          <p:cNvPr id="21" name="Tablo 20"/>
          <p:cNvGraphicFramePr>
            <a:graphicFrameLocks noGrp="1"/>
          </p:cNvGraphicFramePr>
          <p:nvPr>
            <p:extLst>
              <p:ext uri="{D42A27DB-BD31-4B8C-83A1-F6EECF244321}">
                <p14:modId xmlns="" xmlns:p14="http://schemas.microsoft.com/office/powerpoint/2010/main" val="3749901549"/>
              </p:ext>
            </p:extLst>
          </p:nvPr>
        </p:nvGraphicFramePr>
        <p:xfrm>
          <a:off x="142844" y="1142990"/>
          <a:ext cx="8854121" cy="3643338"/>
        </p:xfrm>
        <a:graphic>
          <a:graphicData uri="http://schemas.openxmlformats.org/drawingml/2006/table">
            <a:tbl>
              <a:tblPr bandRow="1">
                <a:tableStyleId>{21E4AEA4-8DFA-4A89-87EB-49C32662AFE0}</a:tableStyleId>
              </a:tblPr>
              <a:tblGrid>
                <a:gridCol w="8854121">
                  <a:extLst>
                    <a:ext uri="{9D8B030D-6E8A-4147-A177-3AD203B41FA5}">
                      <a16:colId xmlns:a16="http://schemas.microsoft.com/office/drawing/2014/main" xmlns="" val="20000"/>
                    </a:ext>
                  </a:extLst>
                </a:gridCol>
              </a:tblGrid>
              <a:tr h="662425">
                <a:tc>
                  <a:txBody>
                    <a:bodyPr/>
                    <a:lstStyle/>
                    <a:p>
                      <a:pPr indent="0" algn="just">
                        <a:lnSpc>
                          <a:spcPct val="150000"/>
                        </a:lnSpc>
                        <a:buNone/>
                      </a:pPr>
                      <a:r>
                        <a:rPr lang="tr-TR" sz="1200" b="1" dirty="0" smtClean="0">
                          <a:solidFill>
                            <a:schemeClr val="tx1"/>
                          </a:solidFill>
                          <a:latin typeface="Times New Roman" pitchFamily="18" charset="0"/>
                          <a:cs typeface="Times New Roman" pitchFamily="18" charset="0"/>
                        </a:rPr>
                        <a:t>BOZULAN YOLLARIN ACİLEN  YAPILMASI</a:t>
                      </a:r>
                      <a:endParaRPr lang="tr-TR" sz="1200" b="1" dirty="0" smtClean="0">
                        <a:solidFill>
                          <a:srgbClr val="FF0000"/>
                        </a:solidFill>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0"/>
                  </a:ext>
                </a:extLst>
              </a:tr>
              <a:tr h="2980913">
                <a:tc>
                  <a:txBody>
                    <a:bodyPr/>
                    <a:lstStyle/>
                    <a:p>
                      <a:pPr marL="0" marR="0" indent="0" algn="just" defTabSz="914282" rtl="0" eaLnBrk="1" fontAlgn="auto" latinLnBrk="0" hangingPunct="1">
                        <a:lnSpc>
                          <a:spcPct val="100000"/>
                        </a:lnSpc>
                        <a:spcBef>
                          <a:spcPts val="0"/>
                        </a:spcBef>
                        <a:spcAft>
                          <a:spcPts val="0"/>
                        </a:spcAft>
                        <a:buClrTx/>
                        <a:buSzTx/>
                        <a:buFontTx/>
                        <a:buNone/>
                        <a:tabLst/>
                        <a:defRPr/>
                      </a:pPr>
                      <a:r>
                        <a:rPr lang="tr-TR" sz="1200" dirty="0" smtClean="0">
                          <a:latin typeface="Times New Roman" pitchFamily="18" charset="0"/>
                          <a:cs typeface="Times New Roman" pitchFamily="18" charset="0"/>
                        </a:rPr>
                        <a:t>Niğde Gölbaşı Otoban çalışmalarında bozulan</a:t>
                      </a:r>
                      <a:r>
                        <a:rPr lang="tr-TR" sz="1200" baseline="0" dirty="0" smtClean="0">
                          <a:latin typeface="Times New Roman" pitchFamily="18" charset="0"/>
                          <a:cs typeface="Times New Roman" pitchFamily="18" charset="0"/>
                        </a:rPr>
                        <a:t> yolların acil yapılarak vatandaşlarımızın hizmetine sunulması.</a:t>
                      </a:r>
                    </a:p>
                    <a:p>
                      <a:pPr marL="0" marR="0" indent="0" algn="just" defTabSz="914282" rtl="0" eaLnBrk="1" fontAlgn="auto" latinLnBrk="0" hangingPunct="1">
                        <a:lnSpc>
                          <a:spcPct val="100000"/>
                        </a:lnSpc>
                        <a:spcBef>
                          <a:spcPts val="0"/>
                        </a:spcBef>
                        <a:spcAft>
                          <a:spcPts val="0"/>
                        </a:spcAft>
                        <a:buClrTx/>
                        <a:buSzTx/>
                        <a:buFontTx/>
                        <a:buNone/>
                        <a:tabLst/>
                        <a:defRPr/>
                      </a:pPr>
                      <a:endParaRPr lang="tr-TR" sz="1200" baseline="0" dirty="0" smtClean="0">
                        <a:latin typeface="Times New Roman" pitchFamily="18" charset="0"/>
                        <a:cs typeface="Times New Roman" pitchFamily="18" charset="0"/>
                      </a:endParaRPr>
                    </a:p>
                    <a:p>
                      <a:pPr marL="0" marR="0" indent="0" algn="just" defTabSz="914282" rtl="0" eaLnBrk="1" fontAlgn="auto" latinLnBrk="0" hangingPunct="1">
                        <a:lnSpc>
                          <a:spcPct val="100000"/>
                        </a:lnSpc>
                        <a:spcBef>
                          <a:spcPts val="0"/>
                        </a:spcBef>
                        <a:spcAft>
                          <a:spcPts val="0"/>
                        </a:spcAft>
                        <a:buClrTx/>
                        <a:buSzTx/>
                        <a:buFontTx/>
                        <a:buNone/>
                        <a:tabLst/>
                        <a:defRPr/>
                      </a:pPr>
                      <a:endParaRPr lang="tr-TR" sz="1200" baseline="0" dirty="0" smtClean="0">
                        <a:latin typeface="Times New Roman" pitchFamily="18" charset="0"/>
                        <a:cs typeface="Times New Roman" pitchFamily="18" charset="0"/>
                      </a:endParaRPr>
                    </a:p>
                    <a:p>
                      <a:pPr marL="0" marR="0" indent="0" algn="just" defTabSz="914282" rtl="0" eaLnBrk="1" fontAlgn="auto" latinLnBrk="0" hangingPunct="1">
                        <a:lnSpc>
                          <a:spcPct val="100000"/>
                        </a:lnSpc>
                        <a:spcBef>
                          <a:spcPts val="0"/>
                        </a:spcBef>
                        <a:spcAft>
                          <a:spcPts val="0"/>
                        </a:spcAft>
                        <a:buClrTx/>
                        <a:buSzTx/>
                        <a:buFontTx/>
                        <a:buNone/>
                        <a:tabLst/>
                        <a:defRPr/>
                      </a:pPr>
                      <a:endParaRPr lang="tr-TR" sz="1200" baseline="0" dirty="0" smtClean="0">
                        <a:latin typeface="Times New Roman" pitchFamily="18" charset="0"/>
                        <a:cs typeface="Times New Roman" pitchFamily="18" charset="0"/>
                      </a:endParaRPr>
                    </a:p>
                    <a:p>
                      <a:pPr marL="0" marR="0" indent="0" algn="just" defTabSz="914282" rtl="0" eaLnBrk="1" fontAlgn="auto" latinLnBrk="0" hangingPunct="1">
                        <a:lnSpc>
                          <a:spcPct val="100000"/>
                        </a:lnSpc>
                        <a:spcBef>
                          <a:spcPts val="0"/>
                        </a:spcBef>
                        <a:spcAft>
                          <a:spcPts val="0"/>
                        </a:spcAft>
                        <a:buClrTx/>
                        <a:buSzTx/>
                        <a:buFontTx/>
                        <a:buNone/>
                        <a:tabLst/>
                        <a:defRPr/>
                      </a:pPr>
                      <a:endParaRPr lang="tr-TR" sz="1200" baseline="0" dirty="0" smtClean="0">
                        <a:latin typeface="Times New Roman" pitchFamily="18" charset="0"/>
                        <a:cs typeface="Times New Roman" pitchFamily="18" charset="0"/>
                      </a:endParaRPr>
                    </a:p>
                    <a:p>
                      <a:pPr marL="0" marR="0" indent="0" algn="just" defTabSz="914282" rtl="0" eaLnBrk="1" fontAlgn="auto" latinLnBrk="0" hangingPunct="1">
                        <a:lnSpc>
                          <a:spcPct val="100000"/>
                        </a:lnSpc>
                        <a:spcBef>
                          <a:spcPts val="0"/>
                        </a:spcBef>
                        <a:spcAft>
                          <a:spcPts val="0"/>
                        </a:spcAft>
                        <a:buClrTx/>
                        <a:buSzTx/>
                        <a:buFontTx/>
                        <a:buNone/>
                        <a:tabLst/>
                        <a:defRPr/>
                      </a:pPr>
                      <a:endParaRPr lang="tr-TR" sz="1200" baseline="0" dirty="0" smtClean="0">
                        <a:latin typeface="Times New Roman" pitchFamily="18" charset="0"/>
                        <a:cs typeface="Times New Roman" pitchFamily="18" charset="0"/>
                      </a:endParaRPr>
                    </a:p>
                    <a:p>
                      <a:pPr marL="0" marR="0" indent="0" algn="just" defTabSz="914282" rtl="0" eaLnBrk="1" fontAlgn="auto" latinLnBrk="0" hangingPunct="1">
                        <a:lnSpc>
                          <a:spcPct val="100000"/>
                        </a:lnSpc>
                        <a:spcBef>
                          <a:spcPts val="0"/>
                        </a:spcBef>
                        <a:spcAft>
                          <a:spcPts val="0"/>
                        </a:spcAft>
                        <a:buClrTx/>
                        <a:buSzTx/>
                        <a:buFontTx/>
                        <a:buNone/>
                        <a:tabLst/>
                        <a:defRPr/>
                      </a:pPr>
                      <a:endParaRPr lang="tr-TR" sz="1200" baseline="0" dirty="0" smtClean="0">
                        <a:latin typeface="Times New Roman" pitchFamily="18" charset="0"/>
                        <a:cs typeface="Times New Roman" pitchFamily="18" charset="0"/>
                      </a:endParaRPr>
                    </a:p>
                    <a:p>
                      <a:pPr marL="0" marR="0" indent="0" algn="just" defTabSz="914282" rtl="0" eaLnBrk="1" fontAlgn="auto" latinLnBrk="0" hangingPunct="1">
                        <a:lnSpc>
                          <a:spcPct val="100000"/>
                        </a:lnSpc>
                        <a:spcBef>
                          <a:spcPts val="0"/>
                        </a:spcBef>
                        <a:spcAft>
                          <a:spcPts val="0"/>
                        </a:spcAft>
                        <a:buClrTx/>
                        <a:buSzTx/>
                        <a:buFontTx/>
                        <a:buNone/>
                        <a:tabLst/>
                        <a:defRPr/>
                      </a:pPr>
                      <a:endParaRPr lang="tr-TR" sz="1200" baseline="0" dirty="0" smtClean="0">
                        <a:latin typeface="Times New Roman" pitchFamily="18" charset="0"/>
                        <a:cs typeface="Times New Roman" pitchFamily="18" charset="0"/>
                      </a:endParaRPr>
                    </a:p>
                    <a:p>
                      <a:pPr marL="0" marR="0" indent="0" algn="just" defTabSz="914282" rtl="0" eaLnBrk="1" fontAlgn="auto" latinLnBrk="0" hangingPunct="1">
                        <a:lnSpc>
                          <a:spcPct val="100000"/>
                        </a:lnSpc>
                        <a:spcBef>
                          <a:spcPts val="0"/>
                        </a:spcBef>
                        <a:spcAft>
                          <a:spcPts val="0"/>
                        </a:spcAft>
                        <a:buClrTx/>
                        <a:buSzTx/>
                        <a:buFontTx/>
                        <a:buNone/>
                        <a:tabLst/>
                        <a:defRPr/>
                      </a:pPr>
                      <a:endParaRPr lang="tr-TR" sz="1200" baseline="0" dirty="0" smtClean="0">
                        <a:latin typeface="Times New Roman" pitchFamily="18" charset="0"/>
                        <a:cs typeface="Times New Roman" pitchFamily="18" charset="0"/>
                      </a:endParaRPr>
                    </a:p>
                    <a:p>
                      <a:pPr marL="0" marR="0" indent="0" algn="just" defTabSz="914282" rtl="0" eaLnBrk="1" fontAlgn="auto" latinLnBrk="0" hangingPunct="1">
                        <a:lnSpc>
                          <a:spcPct val="100000"/>
                        </a:lnSpc>
                        <a:spcBef>
                          <a:spcPts val="0"/>
                        </a:spcBef>
                        <a:spcAft>
                          <a:spcPts val="0"/>
                        </a:spcAft>
                        <a:buClrTx/>
                        <a:buSzTx/>
                        <a:buFontTx/>
                        <a:buNone/>
                        <a:tabLst/>
                        <a:defRPr/>
                      </a:pPr>
                      <a:endParaRPr lang="tr-TR" sz="1200" dirty="0" smtClean="0">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bl>
          </a:graphicData>
        </a:graphic>
      </p:graphicFrame>
      <p:pic>
        <p:nvPicPr>
          <p:cNvPr id="9" name="Picture 2" descr="http://www.ortakoy.gov.tr/deneme/images/logo.png">
            <a:hlinkClick r:id="rId3"/>
          </p:cNvPr>
          <p:cNvPicPr>
            <a:picLocks noChangeArrowheads="1"/>
          </p:cNvPicPr>
          <p:nvPr/>
        </p:nvPicPr>
        <p:blipFill>
          <a:blip r:embed="rId4"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41979590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etin kutusu 14"/>
          <p:cNvSpPr txBox="1"/>
          <p:nvPr/>
        </p:nvSpPr>
        <p:spPr>
          <a:xfrm>
            <a:off x="1" y="4963500"/>
            <a:ext cx="9144000" cy="180000"/>
          </a:xfrm>
          <a:prstGeom prst="rect">
            <a:avLst/>
          </a:prstGeom>
          <a:solidFill>
            <a:schemeClr val="tx2"/>
          </a:solidFill>
        </p:spPr>
        <p:txBody>
          <a:bodyPr wrap="square" lIns="91428" tIns="45714" rIns="91428" bIns="45714" rtlCol="0" anchor="ctr">
            <a:spAutoFit/>
          </a:bodyPr>
          <a:lstStyle/>
          <a:p>
            <a:pPr marL="0" marR="0" lvl="0" indent="0" algn="ctr" defTabSz="914282"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6" name="Grup 15"/>
          <p:cNvGrpSpPr/>
          <p:nvPr/>
        </p:nvGrpSpPr>
        <p:grpSpPr>
          <a:xfrm>
            <a:off x="0" y="4"/>
            <a:ext cx="9144000" cy="770400"/>
            <a:chOff x="0" y="2"/>
            <a:chExt cx="9144000" cy="770400"/>
          </a:xfrm>
          <a:solidFill>
            <a:srgbClr val="7030A0"/>
          </a:solidFill>
        </p:grpSpPr>
        <p:sp>
          <p:nvSpPr>
            <p:cNvPr id="17" name="133 Dikdörtgen"/>
            <p:cNvSpPr/>
            <p:nvPr/>
          </p:nvSpPr>
          <p:spPr>
            <a:xfrm>
              <a:off x="0" y="2"/>
              <a:ext cx="9144000" cy="77040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2"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white"/>
                </a:solidFill>
                <a:effectLst/>
                <a:uLnTx/>
                <a:uFillTx/>
                <a:latin typeface="Arial Narrow" pitchFamily="34" charset="0"/>
                <a:ea typeface="+mn-ea"/>
                <a:cs typeface="+mn-cs"/>
              </a:endParaRPr>
            </a:p>
          </p:txBody>
        </p:sp>
        <p:sp>
          <p:nvSpPr>
            <p:cNvPr id="19" name="Metin kutusu 18"/>
            <p:cNvSpPr txBox="1"/>
            <p:nvPr/>
          </p:nvSpPr>
          <p:spPr>
            <a:xfrm>
              <a:off x="5652120" y="195485"/>
              <a:ext cx="3485981" cy="400110"/>
            </a:xfrm>
            <a:prstGeom prst="rect">
              <a:avLst/>
            </a:prstGeom>
            <a:solidFill>
              <a:schemeClr val="tx2"/>
            </a:solidFill>
          </p:spPr>
          <p:txBody>
            <a:bodyPr wrap="square" rtlCol="0" anchor="ctr">
              <a:spAutoFit/>
            </a:bodyPr>
            <a:lstStyle/>
            <a:p>
              <a:pPr marL="0" marR="0" lvl="0" indent="0" algn="ctr" defTabSz="914282"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smtClean="0">
                  <a:ln>
                    <a:noFill/>
                  </a:ln>
                  <a:solidFill>
                    <a:prstClr val="white"/>
                  </a:solidFill>
                  <a:effectLst/>
                  <a:uLnTx/>
                  <a:uFillTx/>
                  <a:latin typeface="Calibri"/>
                  <a:ea typeface="+mn-ea"/>
                  <a:cs typeface="+mn-cs"/>
                </a:rPr>
                <a:t>                İHTİYAÇ </a:t>
              </a:r>
              <a:r>
                <a:rPr kumimoji="0" lang="tr-TR" sz="2000" b="1" i="0" u="none" strike="noStrike" kern="1200" cap="none" spc="0" normalizeH="0" baseline="0" noProof="0" dirty="0">
                  <a:ln>
                    <a:noFill/>
                  </a:ln>
                  <a:solidFill>
                    <a:prstClr val="white"/>
                  </a:solidFill>
                  <a:effectLst/>
                  <a:uLnTx/>
                  <a:uFillTx/>
                  <a:latin typeface="Calibri"/>
                  <a:ea typeface="+mn-ea"/>
                  <a:cs typeface="+mn-cs"/>
                </a:rPr>
                <a:t>VE SORUNLAR</a:t>
              </a:r>
            </a:p>
          </p:txBody>
        </p:sp>
      </p:grpSp>
      <p:graphicFrame>
        <p:nvGraphicFramePr>
          <p:cNvPr id="21" name="Tablo 20"/>
          <p:cNvGraphicFramePr>
            <a:graphicFrameLocks noGrp="1"/>
          </p:cNvGraphicFramePr>
          <p:nvPr>
            <p:extLst>
              <p:ext uri="{D42A27DB-BD31-4B8C-83A1-F6EECF244321}">
                <p14:modId xmlns="" xmlns:p14="http://schemas.microsoft.com/office/powerpoint/2010/main" val="3629642535"/>
              </p:ext>
            </p:extLst>
          </p:nvPr>
        </p:nvGraphicFramePr>
        <p:xfrm>
          <a:off x="142844" y="928677"/>
          <a:ext cx="8858312" cy="3929089"/>
        </p:xfrm>
        <a:graphic>
          <a:graphicData uri="http://schemas.openxmlformats.org/drawingml/2006/table">
            <a:tbl>
              <a:tblPr bandRow="1">
                <a:tableStyleId>{21E4AEA4-8DFA-4A89-87EB-49C32662AFE0}</a:tableStyleId>
              </a:tblPr>
              <a:tblGrid>
                <a:gridCol w="8858312">
                  <a:extLst>
                    <a:ext uri="{9D8B030D-6E8A-4147-A177-3AD203B41FA5}">
                      <a16:colId xmlns:a16="http://schemas.microsoft.com/office/drawing/2014/main" xmlns="" val="20000"/>
                    </a:ext>
                  </a:extLst>
                </a:gridCol>
              </a:tblGrid>
              <a:tr h="1140024">
                <a:tc>
                  <a:txBody>
                    <a:bodyPr/>
                    <a:lstStyle/>
                    <a:p>
                      <a:pPr indent="0" algn="just">
                        <a:lnSpc>
                          <a:spcPct val="170000"/>
                        </a:lnSpc>
                        <a:buNone/>
                      </a:pPr>
                      <a:r>
                        <a:rPr lang="tr-TR" sz="1200" b="1" dirty="0" smtClean="0">
                          <a:latin typeface="Times New Roman" pitchFamily="18" charset="0"/>
                          <a:ea typeface="Times New Roman" pitchFamily="18" charset="0"/>
                          <a:cs typeface="Times New Roman" pitchFamily="18" charset="0"/>
                        </a:rPr>
                        <a:t>İHTİSAS ORGANİZE SANAYİ BÖLGESİ</a:t>
                      </a:r>
                    </a:p>
                    <a:p>
                      <a:pPr indent="0" algn="just">
                        <a:lnSpc>
                          <a:spcPct val="120000"/>
                        </a:lnSpc>
                        <a:buNone/>
                      </a:pPr>
                      <a:endParaRPr lang="tr-TR" sz="1100" dirty="0" smtClean="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1"/>
                  </a:ext>
                </a:extLst>
              </a:tr>
              <a:tr h="2789065">
                <a:tc>
                  <a:txBody>
                    <a:bodyPr/>
                    <a:lstStyle/>
                    <a:p>
                      <a:pPr indent="0" algn="just">
                        <a:lnSpc>
                          <a:spcPct val="120000"/>
                        </a:lnSpc>
                        <a:buNone/>
                      </a:pPr>
                      <a:r>
                        <a:rPr lang="tr-TR" sz="1100" dirty="0" smtClean="0">
                          <a:latin typeface="Times New Roman" pitchFamily="18" charset="0"/>
                          <a:cs typeface="Times New Roman" pitchFamily="18" charset="0"/>
                        </a:rPr>
                        <a:t>İlçemiz, Aksaray İlinin en büyük ilçesi olup, ilçemiz merkez nüfusu 20.639, toplam nüfus 32.639'dur. İlçemizde Küçük Sanayi Sitesi (250 iş yeri) bulunmaktadır. Bu sanayi sitemizde faaliyet göstermekte olan 7 adet süt ve süt ürünleri fabrikası, 4 adet yem fabrikası, 3 adet hazır beton fabrikası</a:t>
                      </a:r>
                      <a:r>
                        <a:rPr lang="tr-TR" sz="1100" baseline="0" dirty="0" smtClean="0">
                          <a:latin typeface="Times New Roman" pitchFamily="18" charset="0"/>
                          <a:cs typeface="Times New Roman" pitchFamily="18" charset="0"/>
                        </a:rPr>
                        <a:t> ve</a:t>
                      </a:r>
                      <a:r>
                        <a:rPr lang="tr-TR" sz="1100" dirty="0" smtClean="0">
                          <a:latin typeface="Times New Roman" pitchFamily="18" charset="0"/>
                          <a:cs typeface="Times New Roman" pitchFamily="18" charset="0"/>
                        </a:rPr>
                        <a:t> 1 adet  </a:t>
                      </a:r>
                      <a:r>
                        <a:rPr lang="tr-TR" sz="1100" dirty="0" err="1" smtClean="0">
                          <a:latin typeface="Times New Roman" pitchFamily="18" charset="0"/>
                          <a:cs typeface="Times New Roman" pitchFamily="18" charset="0"/>
                        </a:rPr>
                        <a:t>bims</a:t>
                      </a:r>
                      <a:r>
                        <a:rPr lang="tr-TR" sz="1100" dirty="0" smtClean="0">
                          <a:latin typeface="Times New Roman" pitchFamily="18" charset="0"/>
                          <a:cs typeface="Times New Roman" pitchFamily="18" charset="0"/>
                        </a:rPr>
                        <a:t>  fabrikası faaliyet göstermektedir. </a:t>
                      </a:r>
                      <a:r>
                        <a:rPr lang="tr-TR" sz="1100" baseline="0" dirty="0" smtClean="0">
                          <a:latin typeface="Times New Roman" pitchFamily="18" charset="0"/>
                          <a:cs typeface="Times New Roman" pitchFamily="18" charset="0"/>
                        </a:rPr>
                        <a:t> Bu işletmelerde yaklaşık 400 kişi istihdam edilmektedir.</a:t>
                      </a:r>
                      <a:endParaRPr lang="tr-TR" sz="1100" dirty="0" smtClean="0">
                        <a:latin typeface="Times New Roman" pitchFamily="18" charset="0"/>
                        <a:cs typeface="Times New Roman" pitchFamily="18" charset="0"/>
                      </a:endParaRPr>
                    </a:p>
                    <a:p>
                      <a:pPr indent="0" algn="just">
                        <a:lnSpc>
                          <a:spcPct val="120000"/>
                        </a:lnSpc>
                        <a:buNone/>
                      </a:pPr>
                      <a:r>
                        <a:rPr lang="tr-TR" sz="1100" dirty="0" smtClean="0">
                          <a:latin typeface="Times New Roman" pitchFamily="18" charset="0"/>
                          <a:cs typeface="Times New Roman" pitchFamily="18" charset="0"/>
                        </a:rPr>
                        <a:t> </a:t>
                      </a:r>
                    </a:p>
                    <a:p>
                      <a:pPr marL="0" marR="0" indent="0" algn="just" defTabSz="914282" rtl="0" eaLnBrk="1" fontAlgn="auto" latinLnBrk="0" hangingPunct="1">
                        <a:lnSpc>
                          <a:spcPct val="120000"/>
                        </a:lnSpc>
                        <a:spcBef>
                          <a:spcPts val="0"/>
                        </a:spcBef>
                        <a:spcAft>
                          <a:spcPts val="0"/>
                        </a:spcAft>
                        <a:buClrTx/>
                        <a:buSzTx/>
                        <a:buFontTx/>
                        <a:buNone/>
                        <a:tabLst/>
                        <a:defRPr/>
                      </a:pPr>
                      <a:r>
                        <a:rPr lang="tr-TR" sz="1100" dirty="0" smtClean="0">
                          <a:latin typeface="Times New Roman" pitchFamily="18" charset="0"/>
                          <a:cs typeface="Times New Roman" pitchFamily="18" charset="0"/>
                        </a:rPr>
                        <a:t>1)  Ortaköy-Balcı Köyü arasında bulunan </a:t>
                      </a:r>
                      <a:r>
                        <a:rPr lang="tr-TR" sz="1100" baseline="0" dirty="0" smtClean="0">
                          <a:latin typeface="Times New Roman" pitchFamily="18" charset="0"/>
                          <a:cs typeface="Times New Roman" pitchFamily="18" charset="0"/>
                        </a:rPr>
                        <a:t>775.153,33</a:t>
                      </a:r>
                      <a:r>
                        <a:rPr lang="tr-TR" sz="1100" dirty="0" smtClean="0">
                          <a:latin typeface="Times New Roman" pitchFamily="18" charset="0"/>
                          <a:cs typeface="Times New Roman" pitchFamily="18" charset="0"/>
                        </a:rPr>
                        <a:t>m</a:t>
                      </a:r>
                      <a:r>
                        <a:rPr lang="tr-TR" sz="1100" baseline="30000" dirty="0" smtClean="0">
                          <a:latin typeface="Times New Roman" pitchFamily="18" charset="0"/>
                          <a:cs typeface="Times New Roman" pitchFamily="18" charset="0"/>
                        </a:rPr>
                        <a:t>2</a:t>
                      </a:r>
                      <a:r>
                        <a:rPr lang="tr-TR" sz="1100" dirty="0" smtClean="0">
                          <a:latin typeface="Times New Roman" pitchFamily="18" charset="0"/>
                          <a:cs typeface="Times New Roman" pitchFamily="18" charset="0"/>
                        </a:rPr>
                        <a:t>'lik hazine arazisi, </a:t>
                      </a:r>
                    </a:p>
                    <a:p>
                      <a:pPr indent="0" algn="just">
                        <a:lnSpc>
                          <a:spcPct val="120000"/>
                        </a:lnSpc>
                        <a:buNone/>
                      </a:pPr>
                      <a:r>
                        <a:rPr lang="tr-TR" sz="1100" dirty="0" smtClean="0">
                          <a:latin typeface="Times New Roman" pitchFamily="18" charset="0"/>
                          <a:cs typeface="Times New Roman" pitchFamily="18" charset="0"/>
                        </a:rPr>
                        <a:t>2)  Bozkır Köyü Dumanlı Mevkiindeki 447.900 m</a:t>
                      </a:r>
                      <a:r>
                        <a:rPr lang="tr-TR" sz="1100" baseline="30000" dirty="0" smtClean="0">
                          <a:latin typeface="Times New Roman" pitchFamily="18" charset="0"/>
                          <a:cs typeface="Times New Roman" pitchFamily="18" charset="0"/>
                        </a:rPr>
                        <a:t>2</a:t>
                      </a:r>
                      <a:r>
                        <a:rPr lang="tr-TR" sz="1100" dirty="0" smtClean="0">
                          <a:latin typeface="Times New Roman" pitchFamily="18" charset="0"/>
                          <a:cs typeface="Times New Roman" pitchFamily="18" charset="0"/>
                        </a:rPr>
                        <a:t>'lik mera alanı ve </a:t>
                      </a:r>
                    </a:p>
                    <a:p>
                      <a:pPr indent="0" algn="just">
                        <a:lnSpc>
                          <a:spcPct val="120000"/>
                        </a:lnSpc>
                        <a:buNone/>
                      </a:pPr>
                      <a:r>
                        <a:rPr lang="tr-TR" sz="1100" dirty="0" smtClean="0">
                          <a:latin typeface="Times New Roman" pitchFamily="18" charset="0"/>
                          <a:cs typeface="Times New Roman" pitchFamily="18" charset="0"/>
                        </a:rPr>
                        <a:t>3) Akpınar Köyü </a:t>
                      </a:r>
                      <a:r>
                        <a:rPr lang="tr-TR" sz="1100" dirty="0" err="1" smtClean="0">
                          <a:latin typeface="Times New Roman" pitchFamily="18" charset="0"/>
                          <a:cs typeface="Times New Roman" pitchFamily="18" charset="0"/>
                        </a:rPr>
                        <a:t>Davutağa</a:t>
                      </a:r>
                      <a:r>
                        <a:rPr lang="tr-TR" sz="1100" dirty="0" smtClean="0">
                          <a:latin typeface="Times New Roman" pitchFamily="18" charset="0"/>
                          <a:cs typeface="Times New Roman" pitchFamily="18" charset="0"/>
                        </a:rPr>
                        <a:t> mevkiindeki 3.323.000 m</a:t>
                      </a:r>
                      <a:r>
                        <a:rPr lang="tr-TR" sz="1100" baseline="30000" dirty="0" smtClean="0">
                          <a:latin typeface="Times New Roman" pitchFamily="18" charset="0"/>
                          <a:cs typeface="Times New Roman" pitchFamily="18" charset="0"/>
                        </a:rPr>
                        <a:t>2</a:t>
                      </a:r>
                      <a:r>
                        <a:rPr lang="tr-TR" sz="1100" dirty="0" smtClean="0">
                          <a:latin typeface="Times New Roman" pitchFamily="18" charset="0"/>
                          <a:cs typeface="Times New Roman" pitchFamily="18" charset="0"/>
                        </a:rPr>
                        <a:t>'lik mera alanları İhtisas Organize Sanayi Bölgesi'nin açılabilmesi için alternatif olarak değerlendirilebilecek yerler.</a:t>
                      </a:r>
                    </a:p>
                    <a:p>
                      <a:pPr indent="0" algn="just">
                        <a:lnSpc>
                          <a:spcPct val="120000"/>
                        </a:lnSpc>
                        <a:buNone/>
                      </a:pPr>
                      <a:endParaRPr lang="tr-TR" sz="1100" dirty="0" smtClean="0">
                        <a:latin typeface="Times New Roman" pitchFamily="18" charset="0"/>
                        <a:cs typeface="Times New Roman" pitchFamily="18" charset="0"/>
                      </a:endParaRPr>
                    </a:p>
                    <a:p>
                      <a:pPr indent="0" algn="just">
                        <a:lnSpc>
                          <a:spcPct val="120000"/>
                        </a:lnSpc>
                        <a:buNone/>
                      </a:pPr>
                      <a:endParaRPr lang="tr-TR" sz="1100" dirty="0" smtClean="0">
                        <a:latin typeface="Times New Roman" pitchFamily="18" charset="0"/>
                        <a:cs typeface="Times New Roman" pitchFamily="18" charset="0"/>
                      </a:endParaRPr>
                    </a:p>
                    <a:p>
                      <a:pPr indent="0" algn="just">
                        <a:lnSpc>
                          <a:spcPct val="120000"/>
                        </a:lnSpc>
                        <a:buNone/>
                      </a:pPr>
                      <a:endParaRPr lang="tr-TR" sz="1100" dirty="0" smtClean="0">
                        <a:latin typeface="Times New Roman" pitchFamily="18" charset="0"/>
                        <a:cs typeface="Times New Roman" pitchFamily="18" charset="0"/>
                      </a:endParaRPr>
                    </a:p>
                    <a:p>
                      <a:pPr indent="0" algn="just">
                        <a:lnSpc>
                          <a:spcPct val="120000"/>
                        </a:lnSpc>
                        <a:buNone/>
                      </a:pPr>
                      <a:endParaRPr lang="tr-TR" sz="1100" dirty="0" smtClean="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bl>
          </a:graphicData>
        </a:graphic>
      </p:graphicFrame>
      <p:pic>
        <p:nvPicPr>
          <p:cNvPr id="9" name="Picture 2" descr="http://www.ortakoy.gov.tr/deneme/images/logo.png">
            <a:hlinkClick r:id="rId3"/>
          </p:cNvPr>
          <p:cNvPicPr>
            <a:picLocks noChangeArrowheads="1"/>
          </p:cNvPicPr>
          <p:nvPr/>
        </p:nvPicPr>
        <p:blipFill>
          <a:blip r:embed="rId4"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37552628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0" y="4963500"/>
            <a:ext cx="9144000" cy="180000"/>
          </a:xfrm>
          <a:prstGeom prst="rect">
            <a:avLst/>
          </a:prstGeom>
          <a:solidFill>
            <a:schemeClr val="tx2"/>
          </a:solidFill>
        </p:spPr>
        <p:txBody>
          <a:bodyPr wrap="square" rtlCol="0" anchor="ctr">
            <a:spAutoFit/>
          </a:bodyPr>
          <a:lstStyle/>
          <a:p>
            <a:pPr algn="ctr" defTabSz="914400" fontAlgn="base">
              <a:spcBef>
                <a:spcPct val="0"/>
              </a:spcBef>
              <a:spcAft>
                <a:spcPct val="0"/>
              </a:spcAft>
            </a:pPr>
            <a:endParaRPr lang="tr-TR" b="1" dirty="0">
              <a:solidFill>
                <a:prstClr val="white"/>
              </a:solidFill>
              <a:latin typeface="Arial" charset="0"/>
              <a:cs typeface="Arial" charset="0"/>
            </a:endParaRPr>
          </a:p>
        </p:txBody>
      </p:sp>
      <p:sp>
        <p:nvSpPr>
          <p:cNvPr id="6" name="133 Dikdörtgen"/>
          <p:cNvSpPr/>
          <p:nvPr/>
        </p:nvSpPr>
        <p:spPr>
          <a:xfrm>
            <a:off x="0" y="0"/>
            <a:ext cx="9144000"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tr-TR" sz="2000" b="1" dirty="0" smtClean="0">
                <a:solidFill>
                  <a:prstClr val="white"/>
                </a:solidFill>
              </a:rPr>
              <a:t>İHTİYAÇ VE SORUNLAR</a:t>
            </a:r>
            <a:endParaRPr lang="tr-TR" sz="2000" b="1" dirty="0">
              <a:solidFill>
                <a:prstClr val="white"/>
              </a:solidFill>
            </a:endParaRPr>
          </a:p>
        </p:txBody>
      </p:sp>
      <p:sp>
        <p:nvSpPr>
          <p:cNvPr id="11" name="20 Dikdörtgen"/>
          <p:cNvSpPr/>
          <p:nvPr/>
        </p:nvSpPr>
        <p:spPr>
          <a:xfrm>
            <a:off x="-156708" y="831867"/>
            <a:ext cx="3597054" cy="43746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838" eaLnBrk="0" fontAlgn="base" hangingPunct="0">
              <a:spcBef>
                <a:spcPct val="0"/>
              </a:spcBef>
              <a:spcAft>
                <a:spcPct val="0"/>
              </a:spcAft>
              <a:defRPr/>
            </a:pPr>
            <a:endParaRPr lang="tr-TR" sz="1100" b="1" dirty="0">
              <a:solidFill>
                <a:prstClr val="black"/>
              </a:solidFill>
            </a:endParaRPr>
          </a:p>
        </p:txBody>
      </p:sp>
      <p:sp>
        <p:nvSpPr>
          <p:cNvPr id="13" name="20 Dikdörtgen"/>
          <p:cNvSpPr/>
          <p:nvPr/>
        </p:nvSpPr>
        <p:spPr>
          <a:xfrm>
            <a:off x="4280622" y="862297"/>
            <a:ext cx="4262704" cy="288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838" eaLnBrk="0" fontAlgn="base" hangingPunct="0">
              <a:spcBef>
                <a:spcPct val="0"/>
              </a:spcBef>
              <a:spcAft>
                <a:spcPct val="0"/>
              </a:spcAft>
              <a:defRPr/>
            </a:pPr>
            <a:endParaRPr lang="tr-TR" sz="1100" b="1" dirty="0">
              <a:solidFill>
                <a:prstClr val="black"/>
              </a:solidFill>
            </a:endParaRPr>
          </a:p>
        </p:txBody>
      </p:sp>
      <p:sp>
        <p:nvSpPr>
          <p:cNvPr id="15" name="20 Dikdörtgen"/>
          <p:cNvSpPr/>
          <p:nvPr/>
        </p:nvSpPr>
        <p:spPr>
          <a:xfrm>
            <a:off x="1540968" y="3682837"/>
            <a:ext cx="4968552" cy="288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838" eaLnBrk="0" fontAlgn="base" hangingPunct="0">
              <a:spcBef>
                <a:spcPct val="0"/>
              </a:spcBef>
              <a:spcAft>
                <a:spcPct val="0"/>
              </a:spcAft>
              <a:defRPr/>
            </a:pPr>
            <a:endParaRPr lang="tr-TR" sz="1100" b="1" dirty="0">
              <a:solidFill>
                <a:prstClr val="black"/>
              </a:solidFill>
            </a:endParaRPr>
          </a:p>
        </p:txBody>
      </p:sp>
      <p:graphicFrame>
        <p:nvGraphicFramePr>
          <p:cNvPr id="12" name="4 Tablo"/>
          <p:cNvGraphicFramePr>
            <a:graphicFrameLocks noGrp="1"/>
          </p:cNvGraphicFramePr>
          <p:nvPr>
            <p:extLst>
              <p:ext uri="{D42A27DB-BD31-4B8C-83A1-F6EECF244321}">
                <p14:modId xmlns="" xmlns:p14="http://schemas.microsoft.com/office/powerpoint/2010/main" val="2780104348"/>
              </p:ext>
            </p:extLst>
          </p:nvPr>
        </p:nvGraphicFramePr>
        <p:xfrm>
          <a:off x="71406" y="1000114"/>
          <a:ext cx="4500594" cy="3714776"/>
        </p:xfrm>
        <a:graphic>
          <a:graphicData uri="http://schemas.openxmlformats.org/drawingml/2006/table">
            <a:tbl>
              <a:tblPr bandRow="1">
                <a:tableStyleId>{21E4AEA4-8DFA-4A89-87EB-49C32662AFE0}</a:tableStyleId>
              </a:tblPr>
              <a:tblGrid>
                <a:gridCol w="4500594">
                  <a:extLst>
                    <a:ext uri="{9D8B030D-6E8A-4147-A177-3AD203B41FA5}">
                      <a16:colId xmlns="" xmlns:a16="http://schemas.microsoft.com/office/drawing/2014/main" val="20000"/>
                    </a:ext>
                  </a:extLst>
                </a:gridCol>
              </a:tblGrid>
              <a:tr h="758021">
                <a:tc>
                  <a:txBody>
                    <a:bodyPr/>
                    <a:lstStyle/>
                    <a:p>
                      <a:pPr algn="ctr">
                        <a:defRPr/>
                      </a:pPr>
                      <a:r>
                        <a:rPr lang="tr-TR" sz="1200" b="1" u="none" kern="1200" dirty="0" smtClean="0">
                          <a:solidFill>
                            <a:schemeClr val="dk1"/>
                          </a:solidFill>
                          <a:latin typeface="Times New Roman" pitchFamily="18" charset="0"/>
                          <a:ea typeface="+mn-ea"/>
                          <a:cs typeface="Times New Roman" pitchFamily="18" charset="0"/>
                        </a:rPr>
                        <a:t>ORTAKÖY</a:t>
                      </a:r>
                      <a:r>
                        <a:rPr lang="tr-TR" sz="1200" b="1" u="none" kern="1200" baseline="0" dirty="0" smtClean="0">
                          <a:solidFill>
                            <a:schemeClr val="dk1"/>
                          </a:solidFill>
                          <a:latin typeface="Times New Roman" pitchFamily="18" charset="0"/>
                          <a:ea typeface="+mn-ea"/>
                          <a:cs typeface="Times New Roman" pitchFamily="18" charset="0"/>
                        </a:rPr>
                        <a:t> İLÇEMİZDE ARAZİ TOPLULAŞTIRILMASI</a:t>
                      </a:r>
                      <a:endParaRPr lang="tr-TR" sz="1200" b="1" u="none" kern="1200" dirty="0">
                        <a:solidFill>
                          <a:schemeClr val="dk1"/>
                        </a:solidFill>
                        <a:latin typeface="Times New Roman" pitchFamily="18" charset="0"/>
                        <a:ea typeface="+mn-ea"/>
                        <a:cs typeface="Times New Roman" pitchFamily="18" charset="0"/>
                      </a:endParaRPr>
                    </a:p>
                  </a:txBody>
                  <a:tcPr marL="58967" marR="58967"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extLst>
                  <a:ext uri="{0D108BD9-81ED-4DB2-BD59-A6C34878D82A}">
                    <a16:rowId xmlns="" xmlns:a16="http://schemas.microsoft.com/office/drawing/2014/main" val="10000"/>
                  </a:ext>
                </a:extLst>
              </a:tr>
              <a:tr h="2956755">
                <a:tc>
                  <a:txBody>
                    <a:bodyPr/>
                    <a:lstStyle/>
                    <a:p>
                      <a:pPr algn="just">
                        <a:lnSpc>
                          <a:spcPts val="1450"/>
                        </a:lnSpc>
                        <a:spcAft>
                          <a:spcPts val="600"/>
                        </a:spcAft>
                      </a:pPr>
                      <a:endParaRPr lang="tr-TR" sz="1200" dirty="0" smtClean="0">
                        <a:latin typeface="Times New Roman" pitchFamily="18" charset="0"/>
                        <a:ea typeface="Calibri"/>
                        <a:cs typeface="Times New Roman" pitchFamily="18" charset="0"/>
                      </a:endParaRPr>
                    </a:p>
                    <a:p>
                      <a:pPr algn="just">
                        <a:lnSpc>
                          <a:spcPct val="200000"/>
                        </a:lnSpc>
                        <a:spcAft>
                          <a:spcPts val="600"/>
                        </a:spcAft>
                      </a:pPr>
                      <a:r>
                        <a:rPr lang="tr-TR" sz="1200" dirty="0" smtClean="0">
                          <a:latin typeface="Times New Roman" pitchFamily="18" charset="0"/>
                          <a:ea typeface="Calibri"/>
                          <a:cs typeface="Times New Roman" pitchFamily="18" charset="0"/>
                        </a:rPr>
                        <a:t>İlçemize</a:t>
                      </a:r>
                      <a:r>
                        <a:rPr lang="tr-TR" sz="1200" baseline="0" dirty="0" smtClean="0">
                          <a:latin typeface="Times New Roman" pitchFamily="18" charset="0"/>
                          <a:ea typeface="Calibri"/>
                          <a:cs typeface="Times New Roman" pitchFamily="18" charset="0"/>
                        </a:rPr>
                        <a:t> bağlı 16 köyde başlatılan arazi toplulaştırması 13 köyde bitirilerek  yeni tapuların sahiplerine teslimi yapılmıştır.</a:t>
                      </a:r>
                    </a:p>
                    <a:p>
                      <a:pPr algn="just">
                        <a:lnSpc>
                          <a:spcPct val="200000"/>
                        </a:lnSpc>
                        <a:spcAft>
                          <a:spcPts val="600"/>
                        </a:spcAft>
                      </a:pPr>
                      <a:r>
                        <a:rPr lang="tr-TR" sz="1200" baseline="0" dirty="0" err="1" smtClean="0">
                          <a:latin typeface="Times New Roman" pitchFamily="18" charset="0"/>
                          <a:ea typeface="Calibri"/>
                          <a:cs typeface="Times New Roman" pitchFamily="18" charset="0"/>
                        </a:rPr>
                        <a:t>Çiftevi</a:t>
                      </a:r>
                      <a:r>
                        <a:rPr lang="tr-TR" sz="1200" baseline="0" dirty="0" smtClean="0">
                          <a:latin typeface="Times New Roman" pitchFamily="18" charset="0"/>
                          <a:ea typeface="Calibri"/>
                          <a:cs typeface="Times New Roman" pitchFamily="18" charset="0"/>
                        </a:rPr>
                        <a:t>, Bozkır ve Harmandalı Köylerinde arazi toplulaştırması  devam etmektedir.  </a:t>
                      </a:r>
                      <a:endParaRPr lang="tr-TR" sz="1200" baseline="0" dirty="0" smtClean="0">
                        <a:solidFill>
                          <a:srgbClr val="FF0000"/>
                        </a:solidFill>
                        <a:latin typeface="Times New Roman" pitchFamily="18" charset="0"/>
                        <a:ea typeface="Calibri"/>
                        <a:cs typeface="Times New Roman" pitchFamily="18" charset="0"/>
                      </a:endParaRPr>
                    </a:p>
                  </a:txBody>
                  <a:tcPr marL="0" marR="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pic>
        <p:nvPicPr>
          <p:cNvPr id="17" name="Resim 16"/>
          <p:cNvPicPr/>
          <p:nvPr/>
        </p:nvPicPr>
        <p:blipFill>
          <a:blip r:embed="rId3" cstate="print"/>
          <a:stretch>
            <a:fillRect/>
          </a:stretch>
        </p:blipFill>
        <p:spPr>
          <a:xfrm>
            <a:off x="4714876" y="1000114"/>
            <a:ext cx="4286280" cy="3714776"/>
          </a:xfrm>
          <a:prstGeom prst="rect">
            <a:avLst/>
          </a:prstGeom>
          <a:ln w="12700">
            <a:solidFill>
              <a:schemeClr val="tx2"/>
            </a:solidFill>
          </a:ln>
        </p:spPr>
      </p:pic>
      <p:pic>
        <p:nvPicPr>
          <p:cNvPr id="14" name="Picture 2" descr="http://www.ortakoy.gov.tr/deneme/images/logo.png">
            <a:hlinkClick r:id="rId4"/>
          </p:cNvPr>
          <p:cNvPicPr>
            <a:picLocks noChangeArrowheads="1"/>
          </p:cNvPicPr>
          <p:nvPr/>
        </p:nvPicPr>
        <p:blipFill>
          <a:blip r:embed="rId5"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14422651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2" descr="C:\Users\Ozel Buro\Desktop\sunuuuuuu\foto\ordu boztepe.jpg"/>
          <p:cNvPicPr>
            <a:picLocks noChangeAspect="1" noChangeArrowheads="1"/>
          </p:cNvPicPr>
          <p:nvPr/>
        </p:nvPicPr>
        <p:blipFill>
          <a:blip r:embed="rId2" cstate="print"/>
          <a:stretch>
            <a:fillRect/>
          </a:stretch>
        </p:blipFill>
        <p:spPr bwMode="auto">
          <a:xfrm>
            <a:off x="1857356" y="1571618"/>
            <a:ext cx="5619600" cy="2007000"/>
          </a:xfrm>
          <a:prstGeom prst="rect">
            <a:avLst/>
          </a:prstGeom>
          <a:ln w="12700" cap="sq">
            <a:solidFill>
              <a:schemeClr val="tx2"/>
            </a:solidFill>
            <a:prstDash val="solid"/>
            <a:miter lim="800000"/>
          </a:ln>
          <a:effectLst>
            <a:outerShdw blurRad="50800" dist="38100" dir="2700000" algn="tl" rotWithShape="0">
              <a:srgbClr val="000000">
                <a:alpha val="43000"/>
              </a:srgbClr>
            </a:outerShdw>
          </a:effectLst>
        </p:spPr>
      </p:pic>
      <p:sp>
        <p:nvSpPr>
          <p:cNvPr id="3" name="Metin kutusu 2"/>
          <p:cNvSpPr txBox="1"/>
          <p:nvPr/>
        </p:nvSpPr>
        <p:spPr>
          <a:xfrm>
            <a:off x="0" y="4617119"/>
            <a:ext cx="9144000" cy="584763"/>
          </a:xfrm>
          <a:prstGeom prst="rect">
            <a:avLst/>
          </a:prstGeom>
          <a:solidFill>
            <a:schemeClr val="tx2"/>
          </a:solidFill>
        </p:spPr>
        <p:txBody>
          <a:bodyPr wrap="square" lIns="91428" tIns="45714" rIns="91428" bIns="45714" rtlCol="0" anchor="ctr">
            <a:spAutoFit/>
          </a:bodyPr>
          <a:lstStyle/>
          <a:p>
            <a:pPr algn="ctr"/>
            <a:r>
              <a:rPr lang="tr-TR" b="1" dirty="0" smtClean="0">
                <a:solidFill>
                  <a:schemeClr val="bg1"/>
                </a:solidFill>
                <a:effectLst>
                  <a:outerShdw blurRad="38100" dist="38100" dir="2700000" algn="tl">
                    <a:srgbClr val="000000">
                      <a:alpha val="43137"/>
                    </a:srgbClr>
                  </a:outerShdw>
                </a:effectLst>
              </a:rPr>
              <a:t>Fatih GÖRMÜŞ</a:t>
            </a:r>
            <a:endParaRPr lang="tr-TR" b="1" dirty="0">
              <a:solidFill>
                <a:schemeClr val="bg1"/>
              </a:solidFill>
              <a:effectLst>
                <a:outerShdw blurRad="38100" dist="38100" dir="2700000" algn="tl">
                  <a:srgbClr val="000000">
                    <a:alpha val="43137"/>
                  </a:srgbClr>
                </a:outerShdw>
              </a:effectLst>
            </a:endParaRPr>
          </a:p>
          <a:p>
            <a:pPr algn="ctr"/>
            <a:r>
              <a:rPr lang="tr-TR" sz="1400" b="1" dirty="0" smtClean="0">
                <a:solidFill>
                  <a:schemeClr val="bg1"/>
                </a:solidFill>
                <a:effectLst>
                  <a:outerShdw blurRad="38100" dist="38100" dir="2700000" algn="tl">
                    <a:srgbClr val="000000">
                      <a:alpha val="43137"/>
                    </a:srgbClr>
                  </a:outerShdw>
                </a:effectLst>
              </a:rPr>
              <a:t>Ortaköy Kaymakamı</a:t>
            </a:r>
            <a:endParaRPr lang="tr-TR" sz="1400" b="1" dirty="0">
              <a:solidFill>
                <a:schemeClr val="bg1"/>
              </a:solidFill>
              <a:effectLst>
                <a:outerShdw blurRad="38100" dist="38100" dir="2700000" algn="tl">
                  <a:srgbClr val="000000">
                    <a:alpha val="43137"/>
                  </a:srgbClr>
                </a:outerShdw>
              </a:effectLst>
            </a:endParaRPr>
          </a:p>
        </p:txBody>
      </p:sp>
      <p:sp>
        <p:nvSpPr>
          <p:cNvPr id="103" name="133 Dikdörtgen"/>
          <p:cNvSpPr/>
          <p:nvPr/>
        </p:nvSpPr>
        <p:spPr>
          <a:xfrm>
            <a:off x="0" y="0"/>
            <a:ext cx="9144000" cy="720000"/>
          </a:xfrm>
          <a:prstGeom prst="rect">
            <a:avLst/>
          </a:prstGeom>
          <a:solidFill>
            <a:schemeClr val="tx2"/>
          </a:solidFill>
        </p:spPr>
        <p:txBody>
          <a:bodyPr wrap="square" lIns="91428" tIns="45714" rIns="91428" bIns="45714" rtlCol="0" anchor="ctr">
            <a:spAutoFit/>
          </a:bodyPr>
          <a:lstStyle/>
          <a:p>
            <a:pPr algn="ctr">
              <a:defRPr/>
            </a:pPr>
            <a:endParaRPr lang="tr-TR" b="1" dirty="0">
              <a:solidFill>
                <a:schemeClr val="bg1"/>
              </a:solidFill>
              <a:effectLst>
                <a:outerShdw blurRad="38100" dist="38100" dir="2700000" algn="tl">
                  <a:srgbClr val="000000">
                    <a:alpha val="43137"/>
                  </a:srgbClr>
                </a:outerShdw>
              </a:effectLst>
            </a:endParaRPr>
          </a:p>
        </p:txBody>
      </p:sp>
      <p:sp>
        <p:nvSpPr>
          <p:cNvPr id="2" name="Dikdörtgen 1"/>
          <p:cNvSpPr/>
          <p:nvPr/>
        </p:nvSpPr>
        <p:spPr>
          <a:xfrm>
            <a:off x="0" y="4083918"/>
            <a:ext cx="9144000" cy="369320"/>
          </a:xfrm>
          <a:prstGeom prst="rect">
            <a:avLst/>
          </a:prstGeom>
          <a:ln>
            <a:solidFill>
              <a:schemeClr val="accent1"/>
            </a:solidFill>
          </a:ln>
        </p:spPr>
        <p:txBody>
          <a:bodyPr wrap="square" lIns="91428" tIns="45714" rIns="91428" bIns="45714">
            <a:spAutoFit/>
          </a:bodyPr>
          <a:lstStyle/>
          <a:p>
            <a:pPr algn="ctr">
              <a:defRPr/>
            </a:pPr>
            <a:r>
              <a:rPr lang="tr-TR" b="1" dirty="0">
                <a:ln w="17780" cmpd="sng">
                  <a:solidFill>
                    <a:srgbClr val="FFFFFF"/>
                  </a:solidFill>
                  <a:prstDash val="solid"/>
                  <a:miter lim="800000"/>
                </a:ln>
                <a:solidFill>
                  <a:schemeClr val="tx2"/>
                </a:solidFill>
                <a:effectLst>
                  <a:outerShdw blurRad="50800" dist="38100" dir="2700000" algn="tl" rotWithShape="0">
                    <a:prstClr val="black">
                      <a:alpha val="40000"/>
                    </a:prstClr>
                  </a:outerShdw>
                </a:effectLst>
                <a:latin typeface="Arial Black" pitchFamily="34" charset="0"/>
              </a:rPr>
              <a:t>ARZ </a:t>
            </a:r>
            <a:r>
              <a:rPr lang="tr-TR" b="1" dirty="0" smtClean="0">
                <a:ln w="17780" cmpd="sng">
                  <a:solidFill>
                    <a:srgbClr val="FFFFFF"/>
                  </a:solidFill>
                  <a:prstDash val="solid"/>
                  <a:miter lim="800000"/>
                </a:ln>
                <a:solidFill>
                  <a:schemeClr val="tx2"/>
                </a:solidFill>
                <a:effectLst>
                  <a:outerShdw blurRad="50800" dist="38100" dir="2700000" algn="tl" rotWithShape="0">
                    <a:prstClr val="black">
                      <a:alpha val="40000"/>
                    </a:prstClr>
                  </a:outerShdw>
                </a:effectLst>
                <a:latin typeface="Arial Black" pitchFamily="34" charset="0"/>
              </a:rPr>
              <a:t>EDERİM</a:t>
            </a:r>
            <a:endParaRPr lang="tr-TR" b="1" dirty="0">
              <a:ln w="17780" cmpd="sng">
                <a:solidFill>
                  <a:srgbClr val="FFFFFF"/>
                </a:solidFill>
                <a:prstDash val="solid"/>
                <a:miter lim="800000"/>
              </a:ln>
              <a:solidFill>
                <a:schemeClr val="tx2"/>
              </a:solidFill>
              <a:effectLst>
                <a:outerShdw blurRad="50800" dist="38100" dir="2700000" algn="tl" rotWithShape="0">
                  <a:prstClr val="black">
                    <a:alpha val="40000"/>
                  </a:prstClr>
                </a:outerShdw>
              </a:effectLst>
              <a:latin typeface="Arial Black" pitchFamily="34" charset="0"/>
            </a:endParaRPr>
          </a:p>
        </p:txBody>
      </p:sp>
      <p:pic>
        <p:nvPicPr>
          <p:cNvPr id="13" name="Picture 2" descr="http://www.ortakoy.gov.tr/deneme/images/logo.png">
            <a:hlinkClick r:id="rId3"/>
          </p:cNvPr>
          <p:cNvPicPr>
            <a:picLocks noChangeArrowheads="1"/>
          </p:cNvPicPr>
          <p:nvPr/>
        </p:nvPicPr>
        <p:blipFill>
          <a:blip r:embed="rId4" cstate="print"/>
          <a:srcRect/>
          <a:stretch>
            <a:fillRect/>
          </a:stretch>
        </p:blipFill>
        <p:spPr bwMode="auto">
          <a:xfrm>
            <a:off x="3929058" y="0"/>
            <a:ext cx="1296000" cy="1332000"/>
          </a:xfrm>
          <a:prstGeom prst="rect">
            <a:avLst/>
          </a:prstGeom>
          <a:noFill/>
        </p:spPr>
      </p:pic>
    </p:spTree>
    <p:extLst>
      <p:ext uri="{BB962C8B-B14F-4D97-AF65-F5344CB8AC3E}">
        <p14:creationId xmlns="" xmlns:p14="http://schemas.microsoft.com/office/powerpoint/2010/main" val="428896075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p:nvPr/>
        </p:nvSpPr>
        <p:spPr>
          <a:xfrm>
            <a:off x="28203" y="4837500"/>
            <a:ext cx="9144000" cy="307764"/>
          </a:xfrm>
          <a:prstGeom prst="rect">
            <a:avLst/>
          </a:prstGeom>
          <a:solidFill>
            <a:schemeClr val="tx2"/>
          </a:solidFill>
          <a:ln w="12700">
            <a:noFill/>
          </a:ln>
        </p:spPr>
        <p:txBody>
          <a:bodyPr lIns="91428" tIns="45714" rIns="91428" bIns="45714">
            <a:spAutoFit/>
          </a:bodyPr>
          <a:lstStyle/>
          <a:p>
            <a:pPr algn="ctr" defTabSz="914259">
              <a:defRPr/>
            </a:pPr>
            <a:r>
              <a:rPr lang="tr-TR" sz="1400" b="1" dirty="0" smtClean="0">
                <a:solidFill>
                  <a:prstClr val="white"/>
                </a:solidFill>
                <a:latin typeface="Calibri"/>
                <a:cs typeface="Arial" charset="0"/>
              </a:rPr>
              <a:t>YUNUS EMRE TÜRBESİ</a:t>
            </a:r>
            <a:endParaRPr lang="tr-TR" sz="1400" b="1" dirty="0">
              <a:solidFill>
                <a:prstClr val="white"/>
              </a:solidFill>
              <a:latin typeface="Calibri"/>
              <a:cs typeface="Arial" charset="0"/>
            </a:endParaRPr>
          </a:p>
        </p:txBody>
      </p:sp>
      <p:pic>
        <p:nvPicPr>
          <p:cNvPr id="2050" name="Picture 2" descr="D:\malisoysal\belgeler\Documents\FOTOĞRALAR\ALTINORDU FOTO\10478661_10152216711445264_8896452815271812629_n.jpg"/>
          <p:cNvPicPr>
            <a:picLocks noChangeArrowheads="1"/>
          </p:cNvPicPr>
          <p:nvPr/>
        </p:nvPicPr>
        <p:blipFill>
          <a:blip r:embed="rId2"/>
          <a:stretch>
            <a:fillRect/>
          </a:stretch>
        </p:blipFill>
        <p:spPr bwMode="auto">
          <a:xfrm>
            <a:off x="142844" y="75853"/>
            <a:ext cx="8929750" cy="4644000"/>
          </a:xfrm>
          <a:prstGeom prst="rect">
            <a:avLst/>
          </a:prstGeom>
          <a:noFill/>
          <a:ln>
            <a:solidFill>
              <a:schemeClr val="tx2"/>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24919815"/>
      </p:ext>
    </p:extLst>
  </p:cSld>
  <p:clrMapOvr>
    <a:masterClrMapping/>
  </p:clrMapOvr>
  <p:transition>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p:nvPr/>
        </p:nvSpPr>
        <p:spPr>
          <a:xfrm>
            <a:off x="28203" y="4837500"/>
            <a:ext cx="9144000" cy="307764"/>
          </a:xfrm>
          <a:prstGeom prst="rect">
            <a:avLst/>
          </a:prstGeom>
          <a:solidFill>
            <a:schemeClr val="tx2"/>
          </a:solidFill>
          <a:ln w="12700">
            <a:noFill/>
          </a:ln>
        </p:spPr>
        <p:txBody>
          <a:bodyPr lIns="91428" tIns="45714" rIns="91428" bIns="45714">
            <a:spAutoFit/>
          </a:bodyPr>
          <a:lstStyle/>
          <a:p>
            <a:pPr algn="ctr" defTabSz="914259">
              <a:defRPr/>
            </a:pPr>
            <a:r>
              <a:rPr lang="tr-TR" sz="1400" b="1" dirty="0" smtClean="0">
                <a:solidFill>
                  <a:prstClr val="white"/>
                </a:solidFill>
                <a:latin typeface="Calibri"/>
                <a:cs typeface="Arial" charset="0"/>
              </a:rPr>
              <a:t>YUNUS EMRE TÜRBESİ</a:t>
            </a:r>
            <a:endParaRPr lang="tr-TR" sz="1400" b="1" dirty="0">
              <a:solidFill>
                <a:prstClr val="white"/>
              </a:solidFill>
              <a:latin typeface="Calibri"/>
              <a:cs typeface="Arial" charset="0"/>
            </a:endParaRPr>
          </a:p>
        </p:txBody>
      </p:sp>
      <p:pic>
        <p:nvPicPr>
          <p:cNvPr id="2050" name="Picture 2" descr="D:\malisoysal\belgeler\Documents\FOTOĞRALAR\ALTINORDU FOTO\10478661_10152216711445264_8896452815271812629_n.jpg"/>
          <p:cNvPicPr>
            <a:picLocks noChangeArrowheads="1"/>
          </p:cNvPicPr>
          <p:nvPr/>
        </p:nvPicPr>
        <p:blipFill>
          <a:blip r:embed="rId2" cstate="print"/>
          <a:stretch>
            <a:fillRect/>
          </a:stretch>
        </p:blipFill>
        <p:spPr bwMode="auto">
          <a:xfrm>
            <a:off x="71406" y="75853"/>
            <a:ext cx="8929751" cy="4644000"/>
          </a:xfrm>
          <a:prstGeom prst="rect">
            <a:avLst/>
          </a:prstGeom>
          <a:noFill/>
          <a:ln>
            <a:solidFill>
              <a:schemeClr val="tx2"/>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24919815"/>
      </p:ext>
    </p:extLst>
  </p:cSld>
  <p:clrMapOvr>
    <a:masterClrMapping/>
  </p:clrMapOvr>
  <p:transition>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p:nvPr/>
        </p:nvSpPr>
        <p:spPr>
          <a:xfrm>
            <a:off x="28203" y="4837500"/>
            <a:ext cx="9144000" cy="307764"/>
          </a:xfrm>
          <a:prstGeom prst="rect">
            <a:avLst/>
          </a:prstGeom>
          <a:solidFill>
            <a:schemeClr val="tx2"/>
          </a:solidFill>
          <a:ln w="12700">
            <a:noFill/>
          </a:ln>
        </p:spPr>
        <p:txBody>
          <a:bodyPr lIns="91428" tIns="45714" rIns="91428" bIns="45714">
            <a:spAutoFit/>
          </a:bodyPr>
          <a:lstStyle/>
          <a:p>
            <a:pPr algn="ctr" defTabSz="914259">
              <a:defRPr/>
            </a:pPr>
            <a:r>
              <a:rPr lang="tr-TR" sz="1400" b="1" dirty="0" smtClean="0">
                <a:solidFill>
                  <a:prstClr val="white"/>
                </a:solidFill>
                <a:latin typeface="Calibri"/>
                <a:cs typeface="Arial" charset="0"/>
              </a:rPr>
              <a:t>YUNUS EMRE TÜRBESİ</a:t>
            </a:r>
            <a:endParaRPr lang="tr-TR" sz="1400" b="1" dirty="0">
              <a:solidFill>
                <a:prstClr val="white"/>
              </a:solidFill>
              <a:latin typeface="Calibri"/>
              <a:cs typeface="Arial" charset="0"/>
            </a:endParaRPr>
          </a:p>
        </p:txBody>
      </p:sp>
      <p:pic>
        <p:nvPicPr>
          <p:cNvPr id="2050" name="Picture 2" descr="D:\malisoysal\belgeler\Documents\FOTOĞRALAR\ALTINORDU FOTO\10478661_10152216711445264_8896452815271812629_n.jpg"/>
          <p:cNvPicPr>
            <a:picLocks noChangeArrowheads="1"/>
          </p:cNvPicPr>
          <p:nvPr/>
        </p:nvPicPr>
        <p:blipFill>
          <a:blip r:embed="rId2"/>
          <a:stretch>
            <a:fillRect/>
          </a:stretch>
        </p:blipFill>
        <p:spPr bwMode="auto">
          <a:xfrm>
            <a:off x="71406" y="75853"/>
            <a:ext cx="9001188" cy="4644000"/>
          </a:xfrm>
          <a:prstGeom prst="rect">
            <a:avLst/>
          </a:prstGeom>
          <a:noFill/>
          <a:ln>
            <a:solidFill>
              <a:schemeClr val="tx2"/>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24919815"/>
      </p:ext>
    </p:extLst>
  </p:cSld>
  <p:clrMapOvr>
    <a:masterClrMapping/>
  </p:clrMapOvr>
  <p:transition>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p:nvPr/>
        </p:nvSpPr>
        <p:spPr>
          <a:xfrm>
            <a:off x="28203" y="4837500"/>
            <a:ext cx="9144000" cy="307764"/>
          </a:xfrm>
          <a:prstGeom prst="rect">
            <a:avLst/>
          </a:prstGeom>
          <a:solidFill>
            <a:schemeClr val="tx2"/>
          </a:solidFill>
          <a:ln w="12700">
            <a:noFill/>
          </a:ln>
        </p:spPr>
        <p:txBody>
          <a:bodyPr lIns="91428" tIns="45714" rIns="91428" bIns="45714">
            <a:spAutoFit/>
          </a:bodyPr>
          <a:lstStyle/>
          <a:p>
            <a:pPr algn="ctr" defTabSz="914259">
              <a:defRPr/>
            </a:pPr>
            <a:r>
              <a:rPr lang="tr-TR" sz="1400" b="1" dirty="0" smtClean="0">
                <a:solidFill>
                  <a:prstClr val="white"/>
                </a:solidFill>
                <a:latin typeface="Calibri"/>
                <a:cs typeface="Arial" charset="0"/>
              </a:rPr>
              <a:t>YUNUS EMRE TÜRBESİ</a:t>
            </a:r>
            <a:endParaRPr lang="tr-TR" sz="1400" b="1" dirty="0">
              <a:solidFill>
                <a:prstClr val="white"/>
              </a:solidFill>
              <a:latin typeface="Calibri"/>
              <a:cs typeface="Arial" charset="0"/>
            </a:endParaRPr>
          </a:p>
        </p:txBody>
      </p:sp>
      <p:pic>
        <p:nvPicPr>
          <p:cNvPr id="2050" name="Picture 2" descr="D:\malisoysal\belgeler\Documents\FOTOĞRALAR\ALTINORDU FOTO\10478661_10152216711445264_8896452815271812629_n.jpg"/>
          <p:cNvPicPr>
            <a:picLocks noChangeArrowheads="1"/>
          </p:cNvPicPr>
          <p:nvPr/>
        </p:nvPicPr>
        <p:blipFill>
          <a:blip r:embed="rId2" cstate="print"/>
          <a:stretch>
            <a:fillRect/>
          </a:stretch>
        </p:blipFill>
        <p:spPr bwMode="auto">
          <a:xfrm>
            <a:off x="142844" y="71420"/>
            <a:ext cx="8858312" cy="4714909"/>
          </a:xfrm>
          <a:prstGeom prst="rect">
            <a:avLst/>
          </a:prstGeom>
          <a:noFill/>
          <a:ln>
            <a:solidFill>
              <a:schemeClr val="tx2"/>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24919815"/>
      </p:ext>
    </p:extLst>
  </p:cSld>
  <p:clrMapOvr>
    <a:masterClrMapping/>
  </p:clrMapOvr>
  <p:transition>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LI\AppData\Local\Microsoft\Windows\Temporary Internet Files\Content.IE5\U7TL7E9S\Teleferik Valilik Arşiv.jpg"/>
          <p:cNvPicPr preferRelativeResize="0">
            <a:picLocks noChangeArrowheads="1"/>
          </p:cNvPicPr>
          <p:nvPr/>
        </p:nvPicPr>
        <p:blipFill>
          <a:blip r:embed="rId2"/>
          <a:stretch>
            <a:fillRect/>
          </a:stretch>
        </p:blipFill>
        <p:spPr bwMode="auto">
          <a:xfrm>
            <a:off x="142844" y="71420"/>
            <a:ext cx="8867956" cy="4643470"/>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3" name="TextBox 3"/>
          <p:cNvSpPr txBox="1"/>
          <p:nvPr/>
        </p:nvSpPr>
        <p:spPr>
          <a:xfrm>
            <a:off x="0" y="4837500"/>
            <a:ext cx="9144000" cy="307764"/>
          </a:xfrm>
          <a:prstGeom prst="rect">
            <a:avLst/>
          </a:prstGeom>
          <a:solidFill>
            <a:schemeClr val="tx2"/>
          </a:solidFill>
          <a:ln w="12700">
            <a:noFill/>
          </a:ln>
        </p:spPr>
        <p:txBody>
          <a:bodyPr lIns="91428" tIns="45714" rIns="91428" bIns="45714">
            <a:spAutoFit/>
          </a:bodyPr>
          <a:lstStyle/>
          <a:p>
            <a:pPr algn="ctr" defTabSz="914259"/>
            <a:r>
              <a:rPr lang="tr-TR" sz="1400" dirty="0" smtClean="0">
                <a:solidFill>
                  <a:prstClr val="white"/>
                </a:solidFill>
              </a:rPr>
              <a:t>EKECİK DAĞI VE BALCI GÖLETİ</a:t>
            </a:r>
            <a:endParaRPr lang="tr-TR" sz="1400" dirty="0">
              <a:solidFill>
                <a:prstClr val="white"/>
              </a:solidFill>
            </a:endParaRPr>
          </a:p>
        </p:txBody>
      </p:sp>
    </p:spTree>
    <p:extLst>
      <p:ext uri="{BB962C8B-B14F-4D97-AF65-F5344CB8AC3E}">
        <p14:creationId xmlns="" xmlns:p14="http://schemas.microsoft.com/office/powerpoint/2010/main" val="1146578957"/>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0" y="4963500"/>
            <a:ext cx="9144000" cy="180000"/>
          </a:xfrm>
          <a:prstGeom prst="rect">
            <a:avLst/>
          </a:prstGeom>
          <a:solidFill>
            <a:schemeClr val="tx2"/>
          </a:solidFill>
        </p:spPr>
        <p:txBody>
          <a:bodyPr wrap="square" lIns="91428" tIns="45714" rIns="91428" bIns="45714" rtlCol="0" anchor="ctr">
            <a:spAutoFit/>
          </a:bodyPr>
          <a:lstStyle/>
          <a:p>
            <a:pPr algn="ctr"/>
            <a:endParaRPr lang="tr-TR" b="1" dirty="0">
              <a:solidFill>
                <a:prstClr val="white"/>
              </a:solidFill>
            </a:endParaRPr>
          </a:p>
        </p:txBody>
      </p:sp>
      <p:sp>
        <p:nvSpPr>
          <p:cNvPr id="3" name="Dikdörtgen 2"/>
          <p:cNvSpPr/>
          <p:nvPr/>
        </p:nvSpPr>
        <p:spPr>
          <a:xfrm>
            <a:off x="4326247" y="4513749"/>
            <a:ext cx="4647423" cy="306000"/>
          </a:xfrm>
          <a:prstGeom prst="rect">
            <a:avLst/>
          </a:prstGeom>
          <a:solidFill>
            <a:schemeClr val="tx2"/>
          </a:solidFill>
          <a:ln w="12700" cap="flat">
            <a:noFill/>
          </a:ln>
        </p:spPr>
        <p:style>
          <a:lnRef idx="1">
            <a:schemeClr val="accent4"/>
          </a:lnRef>
          <a:fillRef idx="2">
            <a:schemeClr val="accent4"/>
          </a:fillRef>
          <a:effectRef idx="1">
            <a:schemeClr val="accent4"/>
          </a:effectRef>
          <a:fontRef idx="minor">
            <a:schemeClr val="dk1"/>
          </a:fontRef>
        </p:style>
        <p:txBody>
          <a:bodyPr wrap="square" lIns="91428" tIns="45714" rIns="91428" bIns="45714">
            <a:spAutoFit/>
          </a:bodyPr>
          <a:lstStyle/>
          <a:p>
            <a:pPr algn="ctr"/>
            <a:r>
              <a:rPr lang="tr-TR" sz="1400" b="1" cap="all" dirty="0" smtClean="0">
                <a:solidFill>
                  <a:prstClr val="white"/>
                </a:solidFill>
              </a:rPr>
              <a:t>ORTAKÖY AHMET YAVUZ İLKOKULU</a:t>
            </a:r>
            <a:endParaRPr lang="tr-TR" sz="1400" b="1" dirty="0">
              <a:solidFill>
                <a:prstClr val="white"/>
              </a:solidFill>
            </a:endParaRPr>
          </a:p>
        </p:txBody>
      </p:sp>
      <p:grpSp>
        <p:nvGrpSpPr>
          <p:cNvPr id="2" name="Grup 8"/>
          <p:cNvGrpSpPr/>
          <p:nvPr/>
        </p:nvGrpSpPr>
        <p:grpSpPr>
          <a:xfrm>
            <a:off x="0" y="0"/>
            <a:ext cx="9144000" cy="771548"/>
            <a:chOff x="0" y="2"/>
            <a:chExt cx="9144000" cy="771548"/>
          </a:xfrm>
          <a:solidFill>
            <a:srgbClr val="7030A0"/>
          </a:solidFill>
        </p:grpSpPr>
        <p:sp>
          <p:nvSpPr>
            <p:cNvPr id="11" name="133 Dikdörtgen"/>
            <p:cNvSpPr/>
            <p:nvPr/>
          </p:nvSpPr>
          <p:spPr>
            <a:xfrm>
              <a:off x="0" y="2"/>
              <a:ext cx="9144000"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solidFill>
                  <a:prstClr val="white"/>
                </a:solidFill>
                <a:latin typeface="Arial Narrow" pitchFamily="34" charset="0"/>
              </a:endParaRPr>
            </a:p>
          </p:txBody>
        </p:sp>
        <p:sp>
          <p:nvSpPr>
            <p:cNvPr id="14" name="Metin kutusu 13"/>
            <p:cNvSpPr txBox="1"/>
            <p:nvPr/>
          </p:nvSpPr>
          <p:spPr>
            <a:xfrm>
              <a:off x="6516216" y="195486"/>
              <a:ext cx="2627784" cy="400110"/>
            </a:xfrm>
            <a:prstGeom prst="rect">
              <a:avLst/>
            </a:prstGeom>
            <a:solidFill>
              <a:schemeClr val="tx2"/>
            </a:solidFill>
          </p:spPr>
          <p:txBody>
            <a:bodyPr wrap="square" rtlCol="0" anchor="ctr">
              <a:spAutoFit/>
            </a:bodyPr>
            <a:lstStyle/>
            <a:p>
              <a:pPr algn="ctr"/>
              <a:r>
                <a:rPr lang="tr-TR" sz="2000" b="1" dirty="0">
                  <a:solidFill>
                    <a:prstClr val="white"/>
                  </a:solidFill>
                </a:rPr>
                <a:t>EĞİTİM VERİLERİ</a:t>
              </a:r>
            </a:p>
          </p:txBody>
        </p:sp>
      </p:grpSp>
      <p:graphicFrame>
        <p:nvGraphicFramePr>
          <p:cNvPr id="16" name="Tablo 1"/>
          <p:cNvGraphicFramePr>
            <a:graphicFrameLocks noGrp="1"/>
          </p:cNvGraphicFramePr>
          <p:nvPr>
            <p:extLst>
              <p:ext uri="{D42A27DB-BD31-4B8C-83A1-F6EECF244321}">
                <p14:modId xmlns="" xmlns:p14="http://schemas.microsoft.com/office/powerpoint/2010/main" val="519877057"/>
              </p:ext>
            </p:extLst>
          </p:nvPr>
        </p:nvGraphicFramePr>
        <p:xfrm>
          <a:off x="107504" y="905541"/>
          <a:ext cx="4035868" cy="3954780"/>
        </p:xfrm>
        <a:graphic>
          <a:graphicData uri="http://schemas.openxmlformats.org/drawingml/2006/table">
            <a:tbl>
              <a:tblPr bandRow="1">
                <a:tableStyleId>{21E4AEA4-8DFA-4A89-87EB-49C32662AFE0}</a:tableStyleId>
              </a:tblPr>
              <a:tblGrid>
                <a:gridCol w="2563542">
                  <a:extLst>
                    <a:ext uri="{9D8B030D-6E8A-4147-A177-3AD203B41FA5}">
                      <a16:colId xmlns:a16="http://schemas.microsoft.com/office/drawing/2014/main" xmlns="" val="20000"/>
                    </a:ext>
                  </a:extLst>
                </a:gridCol>
                <a:gridCol w="1472326">
                  <a:extLst>
                    <a:ext uri="{9D8B030D-6E8A-4147-A177-3AD203B41FA5}">
                      <a16:colId xmlns:a16="http://schemas.microsoft.com/office/drawing/2014/main" xmlns="" val="20001"/>
                    </a:ext>
                  </a:extLst>
                </a:gridCol>
              </a:tblGrid>
              <a:tr h="616888">
                <a:tc>
                  <a:txBody>
                    <a:bodyPr/>
                    <a:lstStyle/>
                    <a:p>
                      <a:pPr marL="0" algn="l" defTabSz="914400" rtl="0" eaLnBrk="1" latinLnBrk="0" hangingPunct="1"/>
                      <a:endParaRPr lang="tr-TR" sz="1200" kern="1200" dirty="0" smtClean="0">
                        <a:solidFill>
                          <a:schemeClr val="tx1"/>
                        </a:solidFill>
                        <a:latin typeface="Times New Roman" pitchFamily="18" charset="0"/>
                        <a:cs typeface="Times New Roman" pitchFamily="18" charset="0"/>
                      </a:endParaRPr>
                    </a:p>
                    <a:p>
                      <a:pPr marL="0" algn="l" defTabSz="914400" rtl="0" eaLnBrk="1" latinLnBrk="0" hangingPunct="1"/>
                      <a:r>
                        <a:rPr lang="tr-TR" sz="1200" kern="1200" dirty="0" smtClean="0">
                          <a:solidFill>
                            <a:schemeClr val="tx1"/>
                          </a:solidFill>
                          <a:latin typeface="Times New Roman" pitchFamily="18" charset="0"/>
                          <a:cs typeface="Times New Roman" pitchFamily="18" charset="0"/>
                        </a:rPr>
                        <a:t>Okur-Yazarlık </a:t>
                      </a:r>
                      <a:r>
                        <a:rPr lang="tr-TR" sz="1200" kern="1200" dirty="0">
                          <a:solidFill>
                            <a:schemeClr val="tx1"/>
                          </a:solidFill>
                          <a:latin typeface="Times New Roman" pitchFamily="18" charset="0"/>
                          <a:cs typeface="Times New Roman" pitchFamily="18" charset="0"/>
                        </a:rPr>
                        <a:t>Oranı (</a:t>
                      </a:r>
                      <a:r>
                        <a:rPr lang="tr-TR" sz="1200" kern="1200" dirty="0" smtClean="0">
                          <a:solidFill>
                            <a:schemeClr val="tx1"/>
                          </a:solidFill>
                          <a:latin typeface="Times New Roman" pitchFamily="18" charset="0"/>
                          <a:cs typeface="Times New Roman" pitchFamily="18" charset="0"/>
                        </a:rPr>
                        <a:t>2019)</a:t>
                      </a:r>
                    </a:p>
                    <a:p>
                      <a:pPr marL="0" algn="l" defTabSz="914400" rtl="0" eaLnBrk="1" latinLnBrk="0" hangingPunct="1"/>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tcPr>
                </a:tc>
                <a:tc>
                  <a:txBody>
                    <a:bodyPr/>
                    <a:lstStyle/>
                    <a:p>
                      <a:pPr marL="0" algn="r" defTabSz="914400" rtl="0" eaLnBrk="1" latinLnBrk="0" hangingPunct="1"/>
                      <a:r>
                        <a:rPr lang="tr-TR" sz="1200" kern="1200" dirty="0" smtClean="0">
                          <a:solidFill>
                            <a:schemeClr val="tx1"/>
                          </a:solidFill>
                          <a:latin typeface="Times New Roman" pitchFamily="18" charset="0"/>
                          <a:ea typeface="+mn-ea"/>
                          <a:cs typeface="Times New Roman" pitchFamily="18" charset="0"/>
                        </a:rPr>
                        <a:t>91.24</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xmlns="" val="10000"/>
                  </a:ext>
                </a:extLst>
              </a:tr>
              <a:tr h="616888">
                <a:tc>
                  <a:txBody>
                    <a:bodyPr/>
                    <a:lstStyle/>
                    <a:p>
                      <a:endParaRPr lang="tr-TR" sz="1200" kern="1200" dirty="0" smtClean="0">
                        <a:solidFill>
                          <a:schemeClr val="tx1"/>
                        </a:solidFill>
                        <a:latin typeface="Times New Roman" pitchFamily="18" charset="0"/>
                        <a:cs typeface="Times New Roman" pitchFamily="18" charset="0"/>
                      </a:endParaRPr>
                    </a:p>
                    <a:p>
                      <a:r>
                        <a:rPr lang="tr-TR" sz="1200" kern="1200" dirty="0" smtClean="0">
                          <a:solidFill>
                            <a:schemeClr val="tx1"/>
                          </a:solidFill>
                          <a:latin typeface="Times New Roman" pitchFamily="18" charset="0"/>
                          <a:cs typeface="Times New Roman" pitchFamily="18" charset="0"/>
                        </a:rPr>
                        <a:t>Toplam </a:t>
                      </a:r>
                      <a:r>
                        <a:rPr lang="tr-TR" sz="1200" kern="1200" dirty="0">
                          <a:solidFill>
                            <a:schemeClr val="tx1"/>
                          </a:solidFill>
                          <a:latin typeface="Times New Roman" pitchFamily="18" charset="0"/>
                          <a:cs typeface="Times New Roman" pitchFamily="18" charset="0"/>
                        </a:rPr>
                        <a:t>Okul </a:t>
                      </a:r>
                      <a:r>
                        <a:rPr lang="tr-TR" sz="1200" kern="1200" dirty="0" smtClean="0">
                          <a:solidFill>
                            <a:schemeClr val="tx1"/>
                          </a:solidFill>
                          <a:latin typeface="Times New Roman" pitchFamily="18" charset="0"/>
                          <a:cs typeface="Times New Roman" pitchFamily="18" charset="0"/>
                        </a:rPr>
                        <a:t>Sayısı </a:t>
                      </a:r>
                    </a:p>
                    <a:p>
                      <a:endParaRPr lang="tr-TR" sz="1200" kern="1200" dirty="0">
                        <a:solidFill>
                          <a:srgbClr val="FF0000"/>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Times New Roman" pitchFamily="18" charset="0"/>
                          <a:ea typeface="+mn-ea"/>
                          <a:cs typeface="Times New Roman" pitchFamily="18" charset="0"/>
                        </a:rPr>
                        <a:t>39</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2"/>
                  </a:ext>
                </a:extLst>
              </a:tr>
              <a:tr h="616888">
                <a:tc>
                  <a:txBody>
                    <a:bodyPr/>
                    <a:lstStyle/>
                    <a:p>
                      <a:endParaRPr lang="tr-TR" sz="1200" kern="1200" dirty="0" smtClean="0">
                        <a:solidFill>
                          <a:schemeClr val="tx1"/>
                        </a:solidFill>
                        <a:latin typeface="Times New Roman" pitchFamily="18" charset="0"/>
                        <a:cs typeface="Times New Roman" pitchFamily="18" charset="0"/>
                      </a:endParaRPr>
                    </a:p>
                    <a:p>
                      <a:r>
                        <a:rPr lang="tr-TR" sz="1200" kern="1200" dirty="0" smtClean="0">
                          <a:solidFill>
                            <a:schemeClr val="tx1"/>
                          </a:solidFill>
                          <a:latin typeface="Times New Roman" pitchFamily="18" charset="0"/>
                          <a:cs typeface="Times New Roman" pitchFamily="18" charset="0"/>
                        </a:rPr>
                        <a:t>Öğrenci Sayısı</a:t>
                      </a:r>
                    </a:p>
                    <a:p>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tr-TR" sz="1200" b="0" i="0" u="none" strike="noStrike" kern="1200" dirty="0" smtClean="0">
                          <a:solidFill>
                            <a:schemeClr val="tx1"/>
                          </a:solidFill>
                          <a:latin typeface="Times New Roman" pitchFamily="18" charset="0"/>
                          <a:ea typeface="+mn-ea"/>
                          <a:cs typeface="Times New Roman" pitchFamily="18" charset="0"/>
                        </a:rPr>
                        <a:t>5.556</a:t>
                      </a:r>
                      <a:endParaRPr lang="tr-TR" sz="1200" b="0" i="0" u="none" strike="noStrike" kern="1200" dirty="0">
                        <a:solidFill>
                          <a:schemeClr val="tx1"/>
                        </a:solidFill>
                        <a:latin typeface="Times New Roman" pitchFamily="18" charset="0"/>
                        <a:ea typeface="+mn-ea"/>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3"/>
                  </a:ext>
                </a:extLst>
              </a:tr>
              <a:tr h="616888">
                <a:tc>
                  <a:txBody>
                    <a:bodyPr/>
                    <a:lstStyle/>
                    <a:p>
                      <a:endParaRPr lang="tr-TR" sz="1200" kern="1200" dirty="0" smtClean="0">
                        <a:solidFill>
                          <a:schemeClr val="tx1"/>
                        </a:solidFill>
                        <a:latin typeface="Times New Roman" pitchFamily="18" charset="0"/>
                        <a:cs typeface="Times New Roman" pitchFamily="18" charset="0"/>
                      </a:endParaRPr>
                    </a:p>
                    <a:p>
                      <a:r>
                        <a:rPr lang="tr-TR" sz="1200" kern="1200" dirty="0" smtClean="0">
                          <a:solidFill>
                            <a:schemeClr val="tx1"/>
                          </a:solidFill>
                          <a:latin typeface="Times New Roman" pitchFamily="18" charset="0"/>
                          <a:cs typeface="Times New Roman" pitchFamily="18" charset="0"/>
                        </a:rPr>
                        <a:t>Taşınan</a:t>
                      </a:r>
                      <a:r>
                        <a:rPr lang="tr-TR" sz="1200" kern="1200" baseline="0" dirty="0" smtClean="0">
                          <a:solidFill>
                            <a:schemeClr val="tx1"/>
                          </a:solidFill>
                          <a:latin typeface="Times New Roman" pitchFamily="18" charset="0"/>
                          <a:cs typeface="Times New Roman" pitchFamily="18" charset="0"/>
                        </a:rPr>
                        <a:t> </a:t>
                      </a:r>
                      <a:r>
                        <a:rPr lang="tr-TR" sz="1200" kern="1200" baseline="0" dirty="0">
                          <a:solidFill>
                            <a:schemeClr val="tx1"/>
                          </a:solidFill>
                          <a:latin typeface="Times New Roman" pitchFamily="18" charset="0"/>
                          <a:cs typeface="Times New Roman" pitchFamily="18" charset="0"/>
                        </a:rPr>
                        <a:t>Öğrenci </a:t>
                      </a:r>
                      <a:r>
                        <a:rPr lang="tr-TR" sz="1200" kern="1200" baseline="0" dirty="0" smtClean="0">
                          <a:solidFill>
                            <a:schemeClr val="tx1"/>
                          </a:solidFill>
                          <a:latin typeface="Times New Roman" pitchFamily="18" charset="0"/>
                          <a:cs typeface="Times New Roman" pitchFamily="18" charset="0"/>
                        </a:rPr>
                        <a:t>Sayısı</a:t>
                      </a:r>
                    </a:p>
                    <a:p>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algn="r" fontAlgn="b"/>
                      <a:r>
                        <a:rPr lang="tr-TR" sz="1200" b="0" i="0" u="none" strike="noStrike" dirty="0" smtClean="0">
                          <a:solidFill>
                            <a:schemeClr val="tx1"/>
                          </a:solidFill>
                          <a:latin typeface="Times New Roman" pitchFamily="18" charset="0"/>
                          <a:cs typeface="Times New Roman" pitchFamily="18" charset="0"/>
                        </a:rPr>
                        <a:t>1.225</a:t>
                      </a:r>
                      <a:endParaRPr lang="tr-TR" sz="1200" b="0" i="0" u="none" strike="noStrike" dirty="0">
                        <a:solidFill>
                          <a:schemeClr val="tx1"/>
                        </a:solidFill>
                        <a:latin typeface="Times New Roman" pitchFamily="18" charset="0"/>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4"/>
                  </a:ext>
                </a:extLst>
              </a:tr>
              <a:tr h="616888">
                <a:tc>
                  <a:txBody>
                    <a:bodyPr/>
                    <a:lstStyle/>
                    <a:p>
                      <a:endParaRPr lang="tr-TR" sz="1200" kern="1200" dirty="0" smtClean="0">
                        <a:solidFill>
                          <a:schemeClr val="tx1"/>
                        </a:solidFill>
                        <a:latin typeface="Times New Roman" pitchFamily="18" charset="0"/>
                        <a:ea typeface="+mn-ea"/>
                        <a:cs typeface="Times New Roman" pitchFamily="18" charset="0"/>
                      </a:endParaRPr>
                    </a:p>
                    <a:p>
                      <a:r>
                        <a:rPr lang="tr-TR" sz="1200" kern="1200" dirty="0" smtClean="0">
                          <a:solidFill>
                            <a:schemeClr val="tx1"/>
                          </a:solidFill>
                          <a:latin typeface="Times New Roman" pitchFamily="18" charset="0"/>
                          <a:ea typeface="+mn-ea"/>
                          <a:cs typeface="Times New Roman" pitchFamily="18" charset="0"/>
                        </a:rPr>
                        <a:t>Birleştirilmiş Sınıf </a:t>
                      </a:r>
                      <a:r>
                        <a:rPr lang="tr-TR" sz="1200" kern="1200" baseline="0" dirty="0" smtClean="0">
                          <a:solidFill>
                            <a:schemeClr val="tx1"/>
                          </a:solidFill>
                          <a:latin typeface="Times New Roman" pitchFamily="18" charset="0"/>
                          <a:ea typeface="+mn-ea"/>
                          <a:cs typeface="Times New Roman" pitchFamily="18" charset="0"/>
                        </a:rPr>
                        <a:t> Sayısı</a:t>
                      </a:r>
                    </a:p>
                    <a:p>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tcPr>
                </a:tc>
                <a:tc>
                  <a:txBody>
                    <a:bodyPr/>
                    <a:lstStyle/>
                    <a:p>
                      <a:pPr algn="r" fontAlgn="b"/>
                      <a:r>
                        <a:rPr lang="tr-TR" sz="1200" b="0" i="0" u="none" strike="noStrike" dirty="0" smtClean="0">
                          <a:solidFill>
                            <a:schemeClr val="tx1"/>
                          </a:solidFill>
                          <a:latin typeface="Times New Roman" pitchFamily="18" charset="0"/>
                          <a:cs typeface="Times New Roman" pitchFamily="18" charset="0"/>
                        </a:rPr>
                        <a:t>7</a:t>
                      </a:r>
                      <a:endParaRPr lang="tr-TR" sz="1200" b="0" i="0" u="none" strike="noStrike" dirty="0">
                        <a:solidFill>
                          <a:schemeClr val="tx1"/>
                        </a:solidFill>
                        <a:latin typeface="Times New Roman" pitchFamily="18" charset="0"/>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tcPr>
                </a:tc>
              </a:tr>
              <a:tr h="796346">
                <a:tc>
                  <a:txBody>
                    <a:bodyPr/>
                    <a:lstStyle/>
                    <a:p>
                      <a:r>
                        <a:rPr lang="tr-TR" sz="1200" kern="1200" dirty="0">
                          <a:solidFill>
                            <a:schemeClr val="tx1"/>
                          </a:solidFill>
                          <a:latin typeface="Times New Roman" pitchFamily="18" charset="0"/>
                          <a:cs typeface="Times New Roman" pitchFamily="18" charset="0"/>
                        </a:rPr>
                        <a:t>İkili</a:t>
                      </a:r>
                      <a:r>
                        <a:rPr lang="tr-TR" sz="1200" kern="1200" baseline="0" dirty="0">
                          <a:solidFill>
                            <a:schemeClr val="tx1"/>
                          </a:solidFill>
                          <a:latin typeface="Times New Roman" pitchFamily="18" charset="0"/>
                          <a:cs typeface="Times New Roman" pitchFamily="18" charset="0"/>
                        </a:rPr>
                        <a:t> Eğitim Yapılan Okul  Sayısı</a:t>
                      </a:r>
                      <a:endParaRPr lang="tr-TR" sz="1200" kern="1200" dirty="0">
                        <a:solidFill>
                          <a:schemeClr val="tx1"/>
                        </a:solidFill>
                        <a:latin typeface="Times New Roman" pitchFamily="18" charset="0"/>
                        <a:ea typeface="+mn-ea"/>
                        <a:cs typeface="Times New Roman" pitchFamily="18" charset="0"/>
                      </a:endParaRPr>
                    </a:p>
                  </a:txBody>
                  <a:tcPr marL="106680" marR="106680" marT="40005" marB="40005" anchor="ctr">
                    <a:lnL w="12700" cap="flat" cmpd="sng" algn="ctr">
                      <a:solidFill>
                        <a:schemeClr val="tx2"/>
                      </a:solidFill>
                      <a:prstDash val="solid"/>
                      <a:round/>
                      <a:headEnd type="none" w="med" len="med"/>
                      <a:tailEnd type="none" w="med" len="med"/>
                    </a:lnL>
                    <a:lnB w="12700" cap="flat" cmpd="sng" algn="ctr">
                      <a:solidFill>
                        <a:schemeClr val="tx2"/>
                      </a:solidFill>
                      <a:prstDash val="solid"/>
                      <a:round/>
                      <a:headEnd type="none" w="med" len="med"/>
                      <a:tailEnd type="none" w="med" len="med"/>
                    </a:lnB>
                  </a:tcPr>
                </a:tc>
                <a:tc>
                  <a:txBody>
                    <a:bodyPr/>
                    <a:lstStyle/>
                    <a:p>
                      <a:pPr marL="0" algn="r" defTabSz="914400" rtl="0" eaLnBrk="1" latinLnBrk="0" hangingPunct="1"/>
                      <a:endParaRPr lang="tr-TR" sz="1200" kern="1200" dirty="0" smtClean="0">
                        <a:solidFill>
                          <a:schemeClr val="tx1"/>
                        </a:solidFill>
                        <a:latin typeface="Times New Roman" pitchFamily="18" charset="0"/>
                        <a:ea typeface="+mn-ea"/>
                        <a:cs typeface="Times New Roman" pitchFamily="18" charset="0"/>
                      </a:endParaRPr>
                    </a:p>
                    <a:p>
                      <a:pPr marL="0" algn="r" defTabSz="914400" rtl="0" eaLnBrk="1" latinLnBrk="0" hangingPunct="1"/>
                      <a:r>
                        <a:rPr lang="tr-TR" sz="1200" kern="1200" dirty="0" smtClean="0">
                          <a:solidFill>
                            <a:schemeClr val="tx1"/>
                          </a:solidFill>
                          <a:latin typeface="Times New Roman" pitchFamily="18" charset="0"/>
                          <a:ea typeface="+mn-ea"/>
                          <a:cs typeface="Times New Roman" pitchFamily="18" charset="0"/>
                        </a:rPr>
                        <a:t>1</a:t>
                      </a:r>
                    </a:p>
                    <a:p>
                      <a:pPr marL="0" algn="just" defTabSz="914400" rtl="0" eaLnBrk="1" latinLnBrk="0" hangingPunct="1"/>
                      <a:r>
                        <a:rPr lang="tr-TR" sz="1200" kern="1200" baseline="0" dirty="0" smtClean="0">
                          <a:solidFill>
                            <a:schemeClr val="tx1"/>
                          </a:solidFill>
                          <a:latin typeface="Times New Roman" pitchFamily="18" charset="0"/>
                          <a:ea typeface="+mn-ea"/>
                          <a:cs typeface="Times New Roman" pitchFamily="18" charset="0"/>
                        </a:rPr>
                        <a:t>Yunus Emre Ana Okulu</a:t>
                      </a:r>
                      <a:endParaRPr lang="tr-TR" sz="1200" kern="1200" dirty="0" smtClean="0">
                        <a:solidFill>
                          <a:schemeClr val="tx1"/>
                        </a:solidFill>
                        <a:latin typeface="Times New Roman" pitchFamily="18" charset="0"/>
                        <a:ea typeface="+mn-ea"/>
                        <a:cs typeface="Times New Roman" pitchFamily="18" charset="0"/>
                      </a:endParaRPr>
                    </a:p>
                  </a:txBody>
                  <a:tcPr marL="106680" marR="106680" marT="40005" marB="40005" anchor="ctr">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pic>
        <p:nvPicPr>
          <p:cNvPr id="1026" name="Picture 2" descr="C:\Users\xps\Desktop\AHMET YAVUZ İLKOKULU.jpg"/>
          <p:cNvPicPr>
            <a:picLocks noChangeAspect="1" noChangeArrowheads="1"/>
          </p:cNvPicPr>
          <p:nvPr/>
        </p:nvPicPr>
        <p:blipFill>
          <a:blip r:embed="rId3" cstate="print"/>
          <a:srcRect/>
          <a:stretch>
            <a:fillRect/>
          </a:stretch>
        </p:blipFill>
        <p:spPr bwMode="auto">
          <a:xfrm>
            <a:off x="4286248" y="928676"/>
            <a:ext cx="4643438" cy="3500462"/>
          </a:xfrm>
          <a:prstGeom prst="rect">
            <a:avLst/>
          </a:prstGeom>
          <a:noFill/>
        </p:spPr>
      </p:pic>
      <p:pic>
        <p:nvPicPr>
          <p:cNvPr id="13" name="Picture 2" descr="http://www.ortakoy.gov.tr/deneme/images/logo.png">
            <a:hlinkClick r:id="rId4"/>
          </p:cNvPr>
          <p:cNvPicPr>
            <a:picLocks noChangeArrowheads="1"/>
          </p:cNvPicPr>
          <p:nvPr/>
        </p:nvPicPr>
        <p:blipFill>
          <a:blip r:embed="rId5"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16799252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p:txBody>
          <a:bodyPr/>
          <a:lstStyle/>
          <a:p>
            <a:pPr eaLnBrk="1" hangingPunct="1"/>
            <a:endParaRPr lang="tr-TR" altLang="tr-TR"/>
          </a:p>
        </p:txBody>
      </p:sp>
      <p:sp>
        <p:nvSpPr>
          <p:cNvPr id="3" name="Subtitle 2"/>
          <p:cNvSpPr>
            <a:spLocks noGrp="1"/>
          </p:cNvSpPr>
          <p:nvPr>
            <p:ph type="subTitle" idx="1"/>
          </p:nvPr>
        </p:nvSpPr>
        <p:spPr/>
        <p:txBody>
          <a:bodyPr rtlCol="0">
            <a:normAutofit/>
          </a:bodyPr>
          <a:lstStyle/>
          <a:p>
            <a:pPr>
              <a:defRPr/>
            </a:pPr>
            <a:endParaRPr lang="tr-TR"/>
          </a:p>
        </p:txBody>
      </p:sp>
      <p:sp>
        <p:nvSpPr>
          <p:cNvPr id="4" name="TextBox 3"/>
          <p:cNvSpPr txBox="1"/>
          <p:nvPr/>
        </p:nvSpPr>
        <p:spPr>
          <a:xfrm>
            <a:off x="0" y="4837500"/>
            <a:ext cx="9144000" cy="307764"/>
          </a:xfrm>
          <a:prstGeom prst="rect">
            <a:avLst/>
          </a:prstGeom>
          <a:solidFill>
            <a:schemeClr val="tx2"/>
          </a:solidFill>
          <a:ln w="12700">
            <a:noFill/>
          </a:ln>
        </p:spPr>
        <p:txBody>
          <a:bodyPr lIns="91428" tIns="45714" rIns="91428" bIns="45714">
            <a:spAutoFit/>
          </a:bodyPr>
          <a:lstStyle>
            <a:defPPr>
              <a:defRPr lang="tr-TR"/>
            </a:defPPr>
            <a:lvl1pPr algn="ctr" fontAlgn="auto">
              <a:spcBef>
                <a:spcPts val="0"/>
              </a:spcBef>
              <a:spcAft>
                <a:spcPts val="0"/>
              </a:spcAft>
              <a:defRPr sz="1400" b="1">
                <a:solidFill>
                  <a:schemeClr val="bg1"/>
                </a:solidFill>
              </a:defRPr>
            </a:lvl1pPr>
          </a:lstStyle>
          <a:p>
            <a:pPr defTabSz="914259"/>
            <a:r>
              <a:rPr lang="tr-TR" dirty="0" smtClean="0">
                <a:solidFill>
                  <a:prstClr val="white"/>
                </a:solidFill>
                <a:latin typeface="Calibri"/>
              </a:rPr>
              <a:t>EKECİK DAĞI VE BALCI GÖLETİ</a:t>
            </a:r>
            <a:endParaRPr lang="tr-TR" dirty="0">
              <a:solidFill>
                <a:prstClr val="white"/>
              </a:solidFill>
              <a:latin typeface="Calibri"/>
            </a:endParaRPr>
          </a:p>
        </p:txBody>
      </p:sp>
      <p:pic>
        <p:nvPicPr>
          <p:cNvPr id="20485" name="Picture 2" descr="\\BTS-SERDAR\tarama\Yayla Fotoğrafları\YAYLALAR 2013\ORDU İL ÖZEL İDARESİ ARŞİVİ\Fatsa-Gaga Gölü (3).JPG"/>
          <p:cNvPicPr preferRelativeResize="0">
            <a:picLocks noChangeArrowheads="1"/>
          </p:cNvPicPr>
          <p:nvPr/>
        </p:nvPicPr>
        <p:blipFill>
          <a:blip r:embed="rId2"/>
          <a:stretch>
            <a:fillRect/>
          </a:stretch>
        </p:blipFill>
        <p:spPr bwMode="auto">
          <a:xfrm>
            <a:off x="142844" y="69903"/>
            <a:ext cx="8858312" cy="4644000"/>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22332010"/>
      </p:ext>
    </p:extLst>
  </p:cSld>
  <p:clrMapOvr>
    <a:masterClrMapping/>
  </p:clrMapOvr>
  <p:transition>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LI\AppData\Local\Microsoft\Windows\Temporary Internet Files\Content.IE5\U7TL7E9S\Teleferik Valilik Arşiv.jpg"/>
          <p:cNvPicPr preferRelativeResize="0">
            <a:picLocks noChangeArrowheads="1"/>
          </p:cNvPicPr>
          <p:nvPr/>
        </p:nvPicPr>
        <p:blipFill>
          <a:blip r:embed="rId2" cstate="print"/>
          <a:stretch>
            <a:fillRect/>
          </a:stretch>
        </p:blipFill>
        <p:spPr bwMode="auto">
          <a:xfrm>
            <a:off x="71406" y="142858"/>
            <a:ext cx="9001188" cy="4572032"/>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3" name="TextBox 3"/>
          <p:cNvSpPr txBox="1"/>
          <p:nvPr/>
        </p:nvSpPr>
        <p:spPr>
          <a:xfrm>
            <a:off x="0" y="4837500"/>
            <a:ext cx="9144000" cy="307764"/>
          </a:xfrm>
          <a:prstGeom prst="rect">
            <a:avLst/>
          </a:prstGeom>
          <a:solidFill>
            <a:schemeClr val="tx2"/>
          </a:solidFill>
          <a:ln w="12700">
            <a:noFill/>
          </a:ln>
        </p:spPr>
        <p:txBody>
          <a:bodyPr lIns="91428" tIns="45714" rIns="91428" bIns="45714">
            <a:spAutoFit/>
          </a:bodyPr>
          <a:lstStyle/>
          <a:p>
            <a:pPr algn="ctr" defTabSz="914259">
              <a:defRPr/>
            </a:pPr>
            <a:r>
              <a:rPr lang="tr-TR" sz="1400" b="1" dirty="0" smtClean="0">
                <a:solidFill>
                  <a:prstClr val="white"/>
                </a:solidFill>
                <a:latin typeface="Calibri"/>
              </a:rPr>
              <a:t>EKECİK DAĞI</a:t>
            </a:r>
            <a:endParaRPr lang="tr-TR" sz="1400" b="1" dirty="0">
              <a:solidFill>
                <a:prstClr val="white"/>
              </a:solidFill>
              <a:latin typeface="Calibri"/>
            </a:endParaRPr>
          </a:p>
        </p:txBody>
      </p:sp>
    </p:spTree>
    <p:extLst>
      <p:ext uri="{BB962C8B-B14F-4D97-AF65-F5344CB8AC3E}">
        <p14:creationId xmlns="" xmlns:p14="http://schemas.microsoft.com/office/powerpoint/2010/main" val="1146578957"/>
      </p:ext>
    </p:extLst>
  </p:cSld>
  <p:clrMapOvr>
    <a:masterClrMapping/>
  </p:clrMapOvr>
  <p:transition>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LI\AppData\Local\Microsoft\Windows\Temporary Internet Files\Content.IE5\U7TL7E9S\Teleferik Valilik Arşiv.jpg"/>
          <p:cNvPicPr preferRelativeResize="0">
            <a:picLocks noChangeArrowheads="1"/>
          </p:cNvPicPr>
          <p:nvPr/>
        </p:nvPicPr>
        <p:blipFill>
          <a:blip r:embed="rId2" cstate="print"/>
          <a:stretch>
            <a:fillRect/>
          </a:stretch>
        </p:blipFill>
        <p:spPr bwMode="auto">
          <a:xfrm>
            <a:off x="142844" y="71420"/>
            <a:ext cx="8858312" cy="4643470"/>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3" name="TextBox 3"/>
          <p:cNvSpPr txBox="1"/>
          <p:nvPr/>
        </p:nvSpPr>
        <p:spPr>
          <a:xfrm>
            <a:off x="0" y="4837500"/>
            <a:ext cx="9144000" cy="307764"/>
          </a:xfrm>
          <a:prstGeom prst="rect">
            <a:avLst/>
          </a:prstGeom>
          <a:solidFill>
            <a:schemeClr val="tx2"/>
          </a:solidFill>
          <a:ln w="12700">
            <a:noFill/>
          </a:ln>
        </p:spPr>
        <p:txBody>
          <a:bodyPr lIns="91428" tIns="45714" rIns="91428" bIns="45714">
            <a:spAutoFit/>
          </a:bodyPr>
          <a:lstStyle/>
          <a:p>
            <a:pPr algn="ctr" defTabSz="914259">
              <a:defRPr/>
            </a:pPr>
            <a:r>
              <a:rPr lang="tr-TR" sz="1400" b="1" dirty="0" smtClean="0">
                <a:solidFill>
                  <a:prstClr val="white"/>
                </a:solidFill>
                <a:latin typeface="Calibri"/>
              </a:rPr>
              <a:t>EKECİK DAĞI</a:t>
            </a:r>
            <a:endParaRPr lang="tr-TR" sz="1400" b="1" dirty="0">
              <a:solidFill>
                <a:prstClr val="white"/>
              </a:solidFill>
              <a:latin typeface="Calibri"/>
            </a:endParaRPr>
          </a:p>
        </p:txBody>
      </p:sp>
    </p:spTree>
    <p:extLst>
      <p:ext uri="{BB962C8B-B14F-4D97-AF65-F5344CB8AC3E}">
        <p14:creationId xmlns="" xmlns:p14="http://schemas.microsoft.com/office/powerpoint/2010/main" val="1146578957"/>
      </p:ext>
    </p:extLst>
  </p:cSld>
  <p:clrMapOvr>
    <a:masterClrMapping/>
  </p:clrMapOvr>
  <p:transition>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Yedekler\Yedek\MasaÜstü\bbbbbbbbbbbb\IMG_3587.jpg"/>
          <p:cNvPicPr>
            <a:picLocks noChangeAspect="1" noChangeArrowheads="1"/>
          </p:cNvPicPr>
          <p:nvPr/>
        </p:nvPicPr>
        <p:blipFill>
          <a:blip r:embed="rId2" cstate="print"/>
          <a:srcRect l="4000" t="20447" b="7553"/>
          <a:stretch>
            <a:fillRect/>
          </a:stretch>
        </p:blipFill>
        <p:spPr bwMode="auto">
          <a:xfrm>
            <a:off x="1" y="0"/>
            <a:ext cx="9152000" cy="5148000"/>
          </a:xfrm>
          <a:prstGeom prst="rect">
            <a:avLst/>
          </a:prstGeom>
          <a:noFill/>
        </p:spPr>
      </p:pic>
      <p:sp>
        <p:nvSpPr>
          <p:cNvPr id="6" name="TextBox 3"/>
          <p:cNvSpPr txBox="1"/>
          <p:nvPr/>
        </p:nvSpPr>
        <p:spPr>
          <a:xfrm>
            <a:off x="0" y="4837500"/>
            <a:ext cx="9144000" cy="307764"/>
          </a:xfrm>
          <a:prstGeom prst="rect">
            <a:avLst/>
          </a:prstGeom>
          <a:solidFill>
            <a:schemeClr val="tx2"/>
          </a:solidFill>
          <a:ln w="12700">
            <a:noFill/>
          </a:ln>
        </p:spPr>
        <p:txBody>
          <a:bodyPr lIns="91428" tIns="45714" rIns="91428" bIns="45714">
            <a:spAutoFit/>
          </a:bodyPr>
          <a:lstStyle/>
          <a:p>
            <a:pPr algn="ctr" defTabSz="914259">
              <a:defRPr/>
            </a:pPr>
            <a:r>
              <a:rPr lang="tr-TR" sz="1400" b="1" dirty="0" smtClean="0">
                <a:solidFill>
                  <a:prstClr val="white"/>
                </a:solidFill>
                <a:latin typeface="Calibri"/>
              </a:rPr>
              <a:t>VEYSEL KARANİ CAMİSİ</a:t>
            </a:r>
            <a:endParaRPr lang="tr-TR" sz="1400" b="1" dirty="0">
              <a:solidFill>
                <a:prstClr val="white"/>
              </a:solidFill>
              <a:latin typeface="Calibri"/>
            </a:endParaRPr>
          </a:p>
        </p:txBody>
      </p:sp>
      <p:pic>
        <p:nvPicPr>
          <p:cNvPr id="1026" name="Picture 2" descr="G:\Müzeden görünüm (View of the Museum).JPG"/>
          <p:cNvPicPr>
            <a:picLocks noChangeAspect="1" noChangeArrowheads="1"/>
          </p:cNvPicPr>
          <p:nvPr/>
        </p:nvPicPr>
        <p:blipFill>
          <a:blip r:embed="rId3"/>
          <a:stretch>
            <a:fillRect/>
          </a:stretch>
        </p:blipFill>
        <p:spPr bwMode="auto">
          <a:xfrm>
            <a:off x="71406" y="142858"/>
            <a:ext cx="8929750" cy="4572032"/>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69822285"/>
      </p:ext>
    </p:extLst>
  </p:cSld>
  <p:clrMapOvr>
    <a:masterClrMapping/>
  </p:clrMapOvr>
  <p:transition>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p:nvPr/>
        </p:nvSpPr>
        <p:spPr>
          <a:xfrm>
            <a:off x="0" y="4837500"/>
            <a:ext cx="9144000" cy="307764"/>
          </a:xfrm>
          <a:prstGeom prst="rect">
            <a:avLst/>
          </a:prstGeom>
          <a:solidFill>
            <a:schemeClr val="tx2"/>
          </a:solidFill>
          <a:ln w="12700">
            <a:noFill/>
          </a:ln>
        </p:spPr>
        <p:txBody>
          <a:bodyPr lIns="91428" tIns="45714" rIns="91428" bIns="45714">
            <a:spAutoFit/>
          </a:bodyPr>
          <a:lstStyle/>
          <a:p>
            <a:pPr algn="ctr" defTabSz="914259">
              <a:defRPr/>
            </a:pPr>
            <a:r>
              <a:rPr lang="tr-TR" sz="1400" b="1" dirty="0" smtClean="0">
                <a:solidFill>
                  <a:prstClr val="white"/>
                </a:solidFill>
                <a:latin typeface="Calibri"/>
              </a:rPr>
              <a:t>YUNUS EMRE PARKI</a:t>
            </a:r>
            <a:endParaRPr lang="tr-TR" sz="1400" b="1" dirty="0">
              <a:solidFill>
                <a:prstClr val="white"/>
              </a:solidFill>
              <a:latin typeface="Calibri"/>
            </a:endParaRPr>
          </a:p>
        </p:txBody>
      </p:sp>
      <p:pic>
        <p:nvPicPr>
          <p:cNvPr id="4098" name="Picture 2" descr="F:\CAM00133.jpg"/>
          <p:cNvPicPr preferRelativeResize="0">
            <a:picLocks noChangeArrowheads="1"/>
          </p:cNvPicPr>
          <p:nvPr/>
        </p:nvPicPr>
        <p:blipFill>
          <a:blip r:embed="rId3" cstate="print"/>
          <a:stretch>
            <a:fillRect/>
          </a:stretch>
        </p:blipFill>
        <p:spPr bwMode="auto">
          <a:xfrm>
            <a:off x="71406" y="69400"/>
            <a:ext cx="9001188" cy="4644000"/>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46837363"/>
      </p:ext>
    </p:extLst>
  </p:cSld>
  <p:clrMapOvr>
    <a:masterClrMapping/>
  </p:clrMapOvr>
  <p:transition>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p:nvPr/>
        </p:nvSpPr>
        <p:spPr>
          <a:xfrm>
            <a:off x="0" y="4837500"/>
            <a:ext cx="9144000" cy="307764"/>
          </a:xfrm>
          <a:prstGeom prst="rect">
            <a:avLst/>
          </a:prstGeom>
          <a:solidFill>
            <a:schemeClr val="tx2"/>
          </a:solidFill>
          <a:ln w="12700">
            <a:noFill/>
          </a:ln>
        </p:spPr>
        <p:txBody>
          <a:bodyPr lIns="91428" tIns="45714" rIns="91428" bIns="45714">
            <a:spAutoFit/>
          </a:bodyPr>
          <a:lstStyle/>
          <a:p>
            <a:pPr algn="ctr" defTabSz="914259">
              <a:defRPr/>
            </a:pPr>
            <a:r>
              <a:rPr lang="tr-TR" sz="1400" b="1" dirty="0" smtClean="0">
                <a:solidFill>
                  <a:prstClr val="white"/>
                </a:solidFill>
                <a:latin typeface="Calibri"/>
              </a:rPr>
              <a:t>ORTABAHÇE</a:t>
            </a:r>
            <a:endParaRPr lang="tr-TR" sz="1400" b="1" dirty="0">
              <a:solidFill>
                <a:prstClr val="white"/>
              </a:solidFill>
              <a:latin typeface="Calibri"/>
            </a:endParaRPr>
          </a:p>
        </p:txBody>
      </p:sp>
      <p:pic>
        <p:nvPicPr>
          <p:cNvPr id="4098" name="Picture 2" descr="F:\CAM00133.jpg"/>
          <p:cNvPicPr preferRelativeResize="0">
            <a:picLocks noChangeArrowheads="1"/>
          </p:cNvPicPr>
          <p:nvPr/>
        </p:nvPicPr>
        <p:blipFill>
          <a:blip r:embed="rId3"/>
          <a:stretch>
            <a:fillRect/>
          </a:stretch>
        </p:blipFill>
        <p:spPr bwMode="auto">
          <a:xfrm>
            <a:off x="142844" y="69400"/>
            <a:ext cx="8858312" cy="4644000"/>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46837363"/>
      </p:ext>
    </p:extLst>
  </p:cSld>
  <p:clrMapOvr>
    <a:masterClrMapping/>
  </p:clrMapOvr>
  <p:transition>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p:nvPr/>
        </p:nvSpPr>
        <p:spPr>
          <a:xfrm>
            <a:off x="0" y="4837500"/>
            <a:ext cx="9144000" cy="307764"/>
          </a:xfrm>
          <a:prstGeom prst="rect">
            <a:avLst/>
          </a:prstGeom>
          <a:solidFill>
            <a:schemeClr val="tx2"/>
          </a:solidFill>
          <a:ln w="12700">
            <a:noFill/>
          </a:ln>
        </p:spPr>
        <p:txBody>
          <a:bodyPr lIns="91428" tIns="45714" rIns="91428" bIns="45714">
            <a:spAutoFit/>
          </a:bodyPr>
          <a:lstStyle/>
          <a:p>
            <a:pPr algn="ctr" defTabSz="914259">
              <a:defRPr/>
            </a:pPr>
            <a:r>
              <a:rPr lang="tr-TR" sz="1400" b="1" dirty="0" smtClean="0">
                <a:solidFill>
                  <a:prstClr val="white"/>
                </a:solidFill>
                <a:latin typeface="Calibri"/>
              </a:rPr>
              <a:t>ORTABAHÇE</a:t>
            </a:r>
            <a:endParaRPr lang="tr-TR" sz="1400" b="1" dirty="0">
              <a:solidFill>
                <a:prstClr val="white"/>
              </a:solidFill>
              <a:latin typeface="Calibri"/>
            </a:endParaRPr>
          </a:p>
        </p:txBody>
      </p:sp>
      <p:pic>
        <p:nvPicPr>
          <p:cNvPr id="4098" name="Picture 2" descr="F:\CAM00133.jpg"/>
          <p:cNvPicPr preferRelativeResize="0">
            <a:picLocks noChangeArrowheads="1"/>
          </p:cNvPicPr>
          <p:nvPr/>
        </p:nvPicPr>
        <p:blipFill>
          <a:blip r:embed="rId3"/>
          <a:stretch>
            <a:fillRect/>
          </a:stretch>
        </p:blipFill>
        <p:spPr bwMode="auto">
          <a:xfrm>
            <a:off x="142844" y="142328"/>
            <a:ext cx="8858312" cy="4644000"/>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46837363"/>
      </p:ext>
    </p:extLst>
  </p:cSld>
  <p:clrMapOvr>
    <a:masterClrMapping/>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p:nvPr/>
        </p:nvSpPr>
        <p:spPr>
          <a:xfrm>
            <a:off x="0" y="4837500"/>
            <a:ext cx="9144000" cy="307764"/>
          </a:xfrm>
          <a:prstGeom prst="rect">
            <a:avLst/>
          </a:prstGeom>
          <a:solidFill>
            <a:schemeClr val="tx2"/>
          </a:solidFill>
          <a:ln w="12700">
            <a:noFill/>
          </a:ln>
        </p:spPr>
        <p:txBody>
          <a:bodyPr lIns="91428" tIns="45714" rIns="91428" bIns="45714">
            <a:spAutoFit/>
          </a:bodyPr>
          <a:lstStyle/>
          <a:p>
            <a:pPr algn="ctr" defTabSz="914259">
              <a:defRPr/>
            </a:pPr>
            <a:r>
              <a:rPr lang="tr-TR" sz="1400" b="1" dirty="0" smtClean="0">
                <a:solidFill>
                  <a:prstClr val="white"/>
                </a:solidFill>
                <a:latin typeface="Calibri"/>
              </a:rPr>
              <a:t>ERSELE YER ALTI ŞEHRİ</a:t>
            </a:r>
            <a:endParaRPr lang="tr-TR" sz="1400" b="1" dirty="0">
              <a:solidFill>
                <a:prstClr val="white"/>
              </a:solidFill>
              <a:latin typeface="Calibri"/>
            </a:endParaRPr>
          </a:p>
        </p:txBody>
      </p:sp>
      <p:pic>
        <p:nvPicPr>
          <p:cNvPr id="15363" name="Picture 3" descr="C:\Users\ALI\AppData\Local\Microsoft\Windows\Temporary Internet Files\Content.IE5\A64BUCVX\Taşbaşı Kültür Merkezi_Ali Murat CORUK.jpg"/>
          <p:cNvPicPr preferRelativeResize="0">
            <a:picLocks noChangeArrowheads="1"/>
          </p:cNvPicPr>
          <p:nvPr/>
        </p:nvPicPr>
        <p:blipFill>
          <a:blip r:embed="rId2"/>
          <a:stretch>
            <a:fillRect/>
          </a:stretch>
        </p:blipFill>
        <p:spPr bwMode="auto">
          <a:xfrm>
            <a:off x="71407" y="69400"/>
            <a:ext cx="9001188" cy="4644000"/>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90115175"/>
      </p:ext>
    </p:extLst>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p:nvPr/>
        </p:nvSpPr>
        <p:spPr>
          <a:xfrm>
            <a:off x="0" y="4837500"/>
            <a:ext cx="9144000" cy="307764"/>
          </a:xfrm>
          <a:prstGeom prst="rect">
            <a:avLst/>
          </a:prstGeom>
          <a:solidFill>
            <a:schemeClr val="tx2"/>
          </a:solidFill>
          <a:ln w="12700">
            <a:noFill/>
          </a:ln>
        </p:spPr>
        <p:txBody>
          <a:bodyPr lIns="91428" tIns="45714" rIns="91428" bIns="45714">
            <a:spAutoFit/>
          </a:bodyPr>
          <a:lstStyle/>
          <a:p>
            <a:pPr algn="ctr" defTabSz="914259">
              <a:defRPr/>
            </a:pPr>
            <a:r>
              <a:rPr lang="tr-TR" sz="1400" b="1" dirty="0" smtClean="0">
                <a:solidFill>
                  <a:prstClr val="white"/>
                </a:solidFill>
                <a:latin typeface="Calibri"/>
              </a:rPr>
              <a:t>ERSELE YER ALTI ŞEHRİ</a:t>
            </a:r>
            <a:endParaRPr lang="tr-TR" sz="1400" b="1" dirty="0">
              <a:solidFill>
                <a:prstClr val="white"/>
              </a:solidFill>
              <a:latin typeface="Calibri"/>
            </a:endParaRPr>
          </a:p>
        </p:txBody>
      </p:sp>
      <p:pic>
        <p:nvPicPr>
          <p:cNvPr id="15363" name="Picture 3" descr="C:\Users\ALI\AppData\Local\Microsoft\Windows\Temporary Internet Files\Content.IE5\A64BUCVX\Taşbaşı Kültür Merkezi_Ali Murat CORUK.jpg"/>
          <p:cNvPicPr preferRelativeResize="0">
            <a:picLocks noChangeArrowheads="1"/>
          </p:cNvPicPr>
          <p:nvPr/>
        </p:nvPicPr>
        <p:blipFill>
          <a:blip r:embed="rId2"/>
          <a:stretch>
            <a:fillRect/>
          </a:stretch>
        </p:blipFill>
        <p:spPr bwMode="auto">
          <a:xfrm>
            <a:off x="142844" y="71420"/>
            <a:ext cx="8858312" cy="4643470"/>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90115175"/>
      </p:ext>
    </p:extLst>
  </p:cSld>
  <p:clrMapOvr>
    <a:masterClrMapping/>
  </p:clrMapOvr>
  <p:transition>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p:nvPr/>
        </p:nvSpPr>
        <p:spPr>
          <a:xfrm>
            <a:off x="0" y="4837500"/>
            <a:ext cx="9144000" cy="307764"/>
          </a:xfrm>
          <a:prstGeom prst="rect">
            <a:avLst/>
          </a:prstGeom>
          <a:solidFill>
            <a:schemeClr val="tx2"/>
          </a:solidFill>
          <a:ln w="12700">
            <a:noFill/>
          </a:ln>
        </p:spPr>
        <p:txBody>
          <a:bodyPr lIns="91428" tIns="45714" rIns="91428" bIns="45714">
            <a:spAutoFit/>
          </a:bodyPr>
          <a:lstStyle/>
          <a:p>
            <a:pPr algn="ctr" defTabSz="914259">
              <a:defRPr/>
            </a:pPr>
            <a:r>
              <a:rPr lang="tr-TR" sz="1400" b="1" dirty="0" smtClean="0">
                <a:solidFill>
                  <a:prstClr val="white"/>
                </a:solidFill>
                <a:latin typeface="Calibri"/>
              </a:rPr>
              <a:t>ERSELE YER ALTI ŞEHRİ</a:t>
            </a:r>
            <a:endParaRPr lang="tr-TR" sz="1400" b="1" dirty="0">
              <a:solidFill>
                <a:prstClr val="white"/>
              </a:solidFill>
              <a:latin typeface="Calibri"/>
            </a:endParaRPr>
          </a:p>
        </p:txBody>
      </p:sp>
      <p:pic>
        <p:nvPicPr>
          <p:cNvPr id="15363" name="Picture 3" descr="C:\Users\ALI\AppData\Local\Microsoft\Windows\Temporary Internet Files\Content.IE5\A64BUCVX\Taşbaşı Kültür Merkezi_Ali Murat CORUK.jpg"/>
          <p:cNvPicPr preferRelativeResize="0">
            <a:picLocks noChangeArrowheads="1"/>
          </p:cNvPicPr>
          <p:nvPr/>
        </p:nvPicPr>
        <p:blipFill>
          <a:blip r:embed="rId2"/>
          <a:stretch>
            <a:fillRect/>
          </a:stretch>
        </p:blipFill>
        <p:spPr bwMode="auto">
          <a:xfrm>
            <a:off x="71406" y="71420"/>
            <a:ext cx="9001188" cy="4714908"/>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90115175"/>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p:nvPr/>
        </p:nvSpPr>
        <p:spPr>
          <a:xfrm>
            <a:off x="0" y="4837500"/>
            <a:ext cx="9144000" cy="307764"/>
          </a:xfrm>
          <a:prstGeom prst="rect">
            <a:avLst/>
          </a:prstGeom>
          <a:solidFill>
            <a:schemeClr val="tx2"/>
          </a:solidFill>
          <a:ln w="12700" cap="flat">
            <a:noFill/>
          </a:ln>
        </p:spPr>
        <p:txBody>
          <a:bodyPr lIns="91428" tIns="45714" rIns="91428" bIns="45714">
            <a:spAutoFit/>
          </a:bodyPr>
          <a:lstStyle/>
          <a:p>
            <a:pPr algn="ctr">
              <a:defRPr/>
            </a:pPr>
            <a:r>
              <a:rPr lang="tr-TR" sz="1400" b="1" dirty="0" smtClean="0">
                <a:solidFill>
                  <a:schemeClr val="bg1"/>
                </a:solidFill>
              </a:rPr>
              <a:t>ŞEHİT NURULLAH SABIRER FEN LİSESİ</a:t>
            </a:r>
          </a:p>
        </p:txBody>
      </p:sp>
      <p:pic>
        <p:nvPicPr>
          <p:cNvPr id="132098" name="Picture 2" descr="http://mebk12.meb.gov.tr/meb_iys_dosyalar/68/04/963265/resimler/2016_05/10153916_okulcephe.jpg"/>
          <p:cNvPicPr>
            <a:picLocks noChangeAspect="1" noChangeArrowheads="1"/>
          </p:cNvPicPr>
          <p:nvPr/>
        </p:nvPicPr>
        <p:blipFill>
          <a:blip r:embed="rId2" cstate="print"/>
          <a:srcRect/>
          <a:stretch>
            <a:fillRect/>
          </a:stretch>
        </p:blipFill>
        <p:spPr bwMode="auto">
          <a:xfrm>
            <a:off x="71470" y="71438"/>
            <a:ext cx="9001124" cy="471489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24801875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p:txBody>
          <a:bodyPr/>
          <a:lstStyle/>
          <a:p>
            <a:pPr eaLnBrk="1" hangingPunct="1"/>
            <a:endParaRPr lang="tr-TR" altLang="tr-TR"/>
          </a:p>
        </p:txBody>
      </p:sp>
      <p:sp>
        <p:nvSpPr>
          <p:cNvPr id="3" name="Subtitle 2"/>
          <p:cNvSpPr>
            <a:spLocks noGrp="1"/>
          </p:cNvSpPr>
          <p:nvPr>
            <p:ph type="subTitle" idx="1"/>
          </p:nvPr>
        </p:nvSpPr>
        <p:spPr/>
        <p:txBody>
          <a:bodyPr rtlCol="0">
            <a:normAutofit/>
          </a:bodyPr>
          <a:lstStyle/>
          <a:p>
            <a:pPr>
              <a:defRPr/>
            </a:pPr>
            <a:endParaRPr lang="tr-TR"/>
          </a:p>
        </p:txBody>
      </p:sp>
      <p:sp>
        <p:nvSpPr>
          <p:cNvPr id="4" name="TextBox 3"/>
          <p:cNvSpPr txBox="1"/>
          <p:nvPr/>
        </p:nvSpPr>
        <p:spPr>
          <a:xfrm>
            <a:off x="0" y="4837500"/>
            <a:ext cx="9144000" cy="307764"/>
          </a:xfrm>
          <a:prstGeom prst="rect">
            <a:avLst/>
          </a:prstGeom>
          <a:solidFill>
            <a:schemeClr val="tx2"/>
          </a:solidFill>
          <a:ln w="12700">
            <a:noFill/>
          </a:ln>
        </p:spPr>
        <p:txBody>
          <a:bodyPr lIns="91428" tIns="45714" rIns="91428" bIns="45714">
            <a:spAutoFit/>
          </a:bodyPr>
          <a:lstStyle>
            <a:defPPr>
              <a:defRPr lang="tr-TR"/>
            </a:defPPr>
            <a:lvl1pPr algn="ctr" fontAlgn="auto">
              <a:spcBef>
                <a:spcPts val="0"/>
              </a:spcBef>
              <a:spcAft>
                <a:spcPts val="0"/>
              </a:spcAft>
              <a:defRPr sz="1400" b="1">
                <a:solidFill>
                  <a:schemeClr val="bg1"/>
                </a:solidFill>
              </a:defRPr>
            </a:lvl1pPr>
          </a:lstStyle>
          <a:p>
            <a:pPr defTabSz="914259"/>
            <a:r>
              <a:rPr lang="tr-TR" dirty="0" smtClean="0">
                <a:solidFill>
                  <a:prstClr val="white"/>
                </a:solidFill>
                <a:latin typeface="Calibri"/>
              </a:rPr>
              <a:t>ORTAKÖY SARIKARAMAN YUNUS EMRE TÜRBESİNDEN GÖRÜNÜM</a:t>
            </a:r>
            <a:endParaRPr lang="tr-TR" dirty="0">
              <a:solidFill>
                <a:prstClr val="white"/>
              </a:solidFill>
              <a:latin typeface="Calibri"/>
            </a:endParaRPr>
          </a:p>
        </p:txBody>
      </p:sp>
      <p:pic>
        <p:nvPicPr>
          <p:cNvPr id="20485" name="Picture 2" descr="\\BTS-SERDAR\tarama\Yayla Fotoğrafları\YAYLALAR 2013\ORDU İL ÖZEL İDARESİ ARŞİVİ\Fatsa-Gaga Gölü (3).JPG"/>
          <p:cNvPicPr preferRelativeResize="0">
            <a:picLocks noChangeArrowheads="1"/>
          </p:cNvPicPr>
          <p:nvPr/>
        </p:nvPicPr>
        <p:blipFill>
          <a:blip r:embed="rId2" cstate="print"/>
          <a:stretch>
            <a:fillRect/>
          </a:stretch>
        </p:blipFill>
        <p:spPr bwMode="auto">
          <a:xfrm>
            <a:off x="71406" y="69903"/>
            <a:ext cx="9001188" cy="4644000"/>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22332010"/>
      </p:ext>
    </p:extLst>
  </p:cSld>
  <p:clrMapOvr>
    <a:masterClrMapping/>
  </p:clrMapOvr>
  <p:transition>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835736"/>
            <a:ext cx="9144000" cy="307764"/>
          </a:xfrm>
          <a:prstGeom prst="rect">
            <a:avLst/>
          </a:prstGeom>
          <a:solidFill>
            <a:schemeClr val="tx2"/>
          </a:solidFill>
          <a:ln w="12700">
            <a:noFill/>
          </a:ln>
        </p:spPr>
        <p:txBody>
          <a:bodyPr wrap="square" lIns="91428" tIns="45714" rIns="91428" bIns="45714">
            <a:spAutoFit/>
          </a:bodyPr>
          <a:lstStyle/>
          <a:p>
            <a:pPr algn="ctr" defTabSz="914259">
              <a:defRPr/>
            </a:pPr>
            <a:r>
              <a:rPr lang="tr-TR" sz="1400" b="1" dirty="0" smtClean="0">
                <a:solidFill>
                  <a:prstClr val="white"/>
                </a:solidFill>
                <a:latin typeface="Calibri"/>
              </a:rPr>
              <a:t>BOZKIR SULAMA BARAJI</a:t>
            </a:r>
            <a:endParaRPr lang="tr-TR" sz="1400" b="1" dirty="0">
              <a:solidFill>
                <a:prstClr val="white"/>
              </a:solidFill>
              <a:latin typeface="Calibri"/>
            </a:endParaRPr>
          </a:p>
        </p:txBody>
      </p:sp>
      <p:pic>
        <p:nvPicPr>
          <p:cNvPr id="3076" name="Picture 4" descr="C:\Users\ALI\Desktop\Ordu Fotoğraflari 2013\Ohtamıs selalesi-001.jpg"/>
          <p:cNvPicPr preferRelativeResize="0">
            <a:picLocks noChangeArrowheads="1"/>
          </p:cNvPicPr>
          <p:nvPr/>
        </p:nvPicPr>
        <p:blipFill>
          <a:blip r:embed="rId3" cstate="print"/>
          <a:stretch>
            <a:fillRect/>
          </a:stretch>
        </p:blipFill>
        <p:spPr bwMode="auto">
          <a:xfrm>
            <a:off x="142844" y="69401"/>
            <a:ext cx="8858312" cy="4644000"/>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82351005"/>
      </p:ext>
    </p:extLst>
  </p:cSld>
  <p:clrMapOvr>
    <a:masterClrMapping/>
  </p:clrMapOvr>
  <p:transition>
    <p:wipe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835736"/>
            <a:ext cx="9144000" cy="307764"/>
          </a:xfrm>
          <a:prstGeom prst="rect">
            <a:avLst/>
          </a:prstGeom>
          <a:solidFill>
            <a:schemeClr val="tx2"/>
          </a:solidFill>
          <a:ln w="12700">
            <a:noFill/>
          </a:ln>
        </p:spPr>
        <p:txBody>
          <a:bodyPr wrap="square" lIns="91428" tIns="45714" rIns="91428" bIns="45714">
            <a:spAutoFit/>
          </a:bodyPr>
          <a:lstStyle/>
          <a:p>
            <a:pPr algn="ctr" defTabSz="914259">
              <a:defRPr/>
            </a:pPr>
            <a:r>
              <a:rPr lang="tr-TR" sz="1400" b="1" dirty="0" smtClean="0">
                <a:solidFill>
                  <a:prstClr val="white"/>
                </a:solidFill>
                <a:latin typeface="Calibri"/>
              </a:rPr>
              <a:t>BALCI GÖLETİ</a:t>
            </a:r>
            <a:endParaRPr lang="tr-TR" sz="1400" b="1" dirty="0">
              <a:solidFill>
                <a:prstClr val="white"/>
              </a:solidFill>
              <a:latin typeface="Calibri"/>
            </a:endParaRPr>
          </a:p>
        </p:txBody>
      </p:sp>
      <p:pic>
        <p:nvPicPr>
          <p:cNvPr id="3076" name="Picture 4" descr="C:\Users\ALI\Desktop\Ordu Fotoğraflari 2013\Ohtamıs selalesi-001.jpg"/>
          <p:cNvPicPr preferRelativeResize="0">
            <a:picLocks noChangeArrowheads="1"/>
          </p:cNvPicPr>
          <p:nvPr/>
        </p:nvPicPr>
        <p:blipFill>
          <a:blip r:embed="rId3" cstate="print"/>
          <a:stretch>
            <a:fillRect/>
          </a:stretch>
        </p:blipFill>
        <p:spPr bwMode="auto">
          <a:xfrm>
            <a:off x="71405" y="142858"/>
            <a:ext cx="8929751" cy="4572032"/>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82351005"/>
      </p:ext>
    </p:extLst>
  </p:cSld>
  <p:clrMapOvr>
    <a:masterClrMapping/>
  </p:clrMapOvr>
  <p:transition>
    <p:wipe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p:txBody>
          <a:bodyPr/>
          <a:lstStyle/>
          <a:p>
            <a:pPr eaLnBrk="1" hangingPunct="1"/>
            <a:endParaRPr lang="tr-TR" altLang="tr-TR"/>
          </a:p>
        </p:txBody>
      </p:sp>
      <p:sp>
        <p:nvSpPr>
          <p:cNvPr id="3" name="Subtitle 2"/>
          <p:cNvSpPr>
            <a:spLocks noGrp="1"/>
          </p:cNvSpPr>
          <p:nvPr>
            <p:ph type="subTitle" idx="1"/>
          </p:nvPr>
        </p:nvSpPr>
        <p:spPr/>
        <p:txBody>
          <a:bodyPr rtlCol="0">
            <a:normAutofit/>
          </a:bodyPr>
          <a:lstStyle/>
          <a:p>
            <a:pPr>
              <a:defRPr/>
            </a:pPr>
            <a:endParaRPr lang="tr-TR"/>
          </a:p>
        </p:txBody>
      </p:sp>
      <p:sp>
        <p:nvSpPr>
          <p:cNvPr id="4" name="TextBox 3"/>
          <p:cNvSpPr txBox="1"/>
          <p:nvPr/>
        </p:nvSpPr>
        <p:spPr>
          <a:xfrm>
            <a:off x="0" y="4837500"/>
            <a:ext cx="9144000" cy="307764"/>
          </a:xfrm>
          <a:prstGeom prst="rect">
            <a:avLst/>
          </a:prstGeom>
          <a:solidFill>
            <a:schemeClr val="tx2"/>
          </a:solidFill>
          <a:ln w="12700">
            <a:noFill/>
          </a:ln>
        </p:spPr>
        <p:txBody>
          <a:bodyPr lIns="91428" tIns="45714" rIns="91428" bIns="45714">
            <a:spAutoFit/>
          </a:bodyPr>
          <a:lstStyle/>
          <a:p>
            <a:pPr algn="ctr" defTabSz="914259">
              <a:defRPr/>
            </a:pPr>
            <a:r>
              <a:rPr lang="tr-TR" sz="1400" b="1" dirty="0" smtClean="0">
                <a:solidFill>
                  <a:prstClr val="white"/>
                </a:solidFill>
                <a:latin typeface="Calibri"/>
              </a:rPr>
              <a:t>BALCI GÖLETİ</a:t>
            </a:r>
            <a:endParaRPr lang="tr-TR" sz="1400" b="1" dirty="0">
              <a:solidFill>
                <a:prstClr val="white"/>
              </a:solidFill>
              <a:latin typeface="Calibri"/>
            </a:endParaRPr>
          </a:p>
        </p:txBody>
      </p:sp>
      <p:pic>
        <p:nvPicPr>
          <p:cNvPr id="6149" name="Picture 2" descr="\\BTS-SERDAR\tarama\Yayla Fotoğrafları\ÖMER AYDIN-ULUGÖLDE SONBAHAR-BOLU-SERGİ.jpg"/>
          <p:cNvPicPr preferRelativeResize="0">
            <a:picLocks noChangeArrowheads="1"/>
          </p:cNvPicPr>
          <p:nvPr/>
        </p:nvPicPr>
        <p:blipFill>
          <a:blip r:embed="rId2" cstate="print"/>
          <a:stretch>
            <a:fillRect/>
          </a:stretch>
        </p:blipFill>
        <p:spPr bwMode="auto">
          <a:xfrm>
            <a:off x="142844" y="69400"/>
            <a:ext cx="8858312" cy="4644000"/>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68428322"/>
      </p:ext>
    </p:extLst>
  </p:cSld>
  <p:clrMapOvr>
    <a:masterClrMapping/>
  </p:clrMapOvr>
  <p:transition>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p:txBody>
          <a:bodyPr/>
          <a:lstStyle/>
          <a:p>
            <a:pPr eaLnBrk="1" hangingPunct="1"/>
            <a:endParaRPr lang="tr-TR" altLang="tr-TR"/>
          </a:p>
        </p:txBody>
      </p:sp>
      <p:sp>
        <p:nvSpPr>
          <p:cNvPr id="3" name="Subtitle 2"/>
          <p:cNvSpPr>
            <a:spLocks noGrp="1"/>
          </p:cNvSpPr>
          <p:nvPr>
            <p:ph type="subTitle" idx="1"/>
          </p:nvPr>
        </p:nvSpPr>
        <p:spPr/>
        <p:txBody>
          <a:bodyPr rtlCol="0">
            <a:normAutofit/>
          </a:bodyPr>
          <a:lstStyle/>
          <a:p>
            <a:pPr>
              <a:defRPr/>
            </a:pPr>
            <a:endParaRPr lang="tr-TR"/>
          </a:p>
        </p:txBody>
      </p:sp>
      <p:sp>
        <p:nvSpPr>
          <p:cNvPr id="4" name="TextBox 3"/>
          <p:cNvSpPr txBox="1"/>
          <p:nvPr/>
        </p:nvSpPr>
        <p:spPr>
          <a:xfrm>
            <a:off x="0" y="4837500"/>
            <a:ext cx="9144000" cy="307764"/>
          </a:xfrm>
          <a:prstGeom prst="rect">
            <a:avLst/>
          </a:prstGeom>
          <a:solidFill>
            <a:schemeClr val="tx2"/>
          </a:solidFill>
          <a:ln w="12700">
            <a:noFill/>
          </a:ln>
        </p:spPr>
        <p:txBody>
          <a:bodyPr lIns="91428" tIns="45714" rIns="91428" bIns="45714">
            <a:spAutoFit/>
          </a:bodyPr>
          <a:lstStyle/>
          <a:p>
            <a:pPr algn="ctr" defTabSz="914259">
              <a:defRPr/>
            </a:pPr>
            <a:r>
              <a:rPr lang="tr-TR" sz="1400" b="1" dirty="0" smtClean="0">
                <a:solidFill>
                  <a:prstClr val="white"/>
                </a:solidFill>
                <a:latin typeface="Calibri"/>
              </a:rPr>
              <a:t>İSTİKLAL İLK-ORTAOKULU BAHÇESİ</a:t>
            </a:r>
            <a:endParaRPr lang="tr-TR" sz="1400" b="1" dirty="0">
              <a:solidFill>
                <a:prstClr val="white"/>
              </a:solidFill>
              <a:latin typeface="Calibri"/>
            </a:endParaRPr>
          </a:p>
        </p:txBody>
      </p:sp>
      <p:pic>
        <p:nvPicPr>
          <p:cNvPr id="16389" name="Picture 2" descr="\\BTS-SERDAR\tarama\Yayla Fotoğrafları\UFUK DUMAN- rhododendron- - MANSİYON.jpg"/>
          <p:cNvPicPr preferRelativeResize="0">
            <a:picLocks noChangeArrowheads="1"/>
          </p:cNvPicPr>
          <p:nvPr/>
        </p:nvPicPr>
        <p:blipFill>
          <a:blip r:embed="rId2"/>
          <a:stretch>
            <a:fillRect/>
          </a:stretch>
        </p:blipFill>
        <p:spPr bwMode="auto">
          <a:xfrm>
            <a:off x="0" y="214296"/>
            <a:ext cx="9001188" cy="4644000"/>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15990845"/>
      </p:ext>
    </p:extLst>
  </p:cSld>
  <p:clrMapOvr>
    <a:masterClrMapping/>
  </p:clrMapOvr>
  <p:transition>
    <p:wipe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837500"/>
            <a:ext cx="9144000" cy="307764"/>
          </a:xfrm>
          <a:prstGeom prst="rect">
            <a:avLst/>
          </a:prstGeom>
          <a:solidFill>
            <a:schemeClr val="tx2"/>
          </a:solidFill>
          <a:ln w="12700">
            <a:noFill/>
          </a:ln>
        </p:spPr>
        <p:txBody>
          <a:bodyPr lIns="91428" tIns="45714" rIns="91428" bIns="45714">
            <a:spAutoFit/>
          </a:bodyPr>
          <a:lstStyle/>
          <a:p>
            <a:pPr algn="ctr" defTabSz="914259">
              <a:defRPr/>
            </a:pPr>
            <a:r>
              <a:rPr lang="tr-TR" sz="1400" b="1" dirty="0" smtClean="0">
                <a:solidFill>
                  <a:prstClr val="white"/>
                </a:solidFill>
                <a:latin typeface="Calibri"/>
              </a:rPr>
              <a:t>ELMA BAHÇESİ</a:t>
            </a:r>
            <a:endParaRPr lang="tr-TR" sz="1400" b="1" dirty="0">
              <a:solidFill>
                <a:prstClr val="white"/>
              </a:solidFill>
              <a:latin typeface="Calibri"/>
            </a:endParaRPr>
          </a:p>
        </p:txBody>
      </p:sp>
      <p:pic>
        <p:nvPicPr>
          <p:cNvPr id="1027" name="Picture 3" descr="C:\Users\ALI\AppData\Local\Microsoft\Windows\Temporary Internet Files\Content.IE5\QHYOKU9E\Perşembe Yaylası_Aybastı_Özel İdare Arşivi_Ersin DEMİREL.jpg"/>
          <p:cNvPicPr preferRelativeResize="0">
            <a:picLocks noChangeArrowheads="1"/>
          </p:cNvPicPr>
          <p:nvPr/>
        </p:nvPicPr>
        <p:blipFill>
          <a:blip r:embed="rId2" cstate="print"/>
          <a:stretch>
            <a:fillRect/>
          </a:stretch>
        </p:blipFill>
        <p:spPr bwMode="auto">
          <a:xfrm>
            <a:off x="142844" y="69368"/>
            <a:ext cx="8858312" cy="4644000"/>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31168124"/>
      </p:ext>
    </p:extLst>
  </p:cSld>
  <p:clrMapOvr>
    <a:masterClrMapping/>
  </p:clrMapOvr>
  <p:transition>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837500"/>
            <a:ext cx="9144000" cy="307764"/>
          </a:xfrm>
          <a:prstGeom prst="rect">
            <a:avLst/>
          </a:prstGeom>
          <a:solidFill>
            <a:schemeClr val="tx2"/>
          </a:solidFill>
          <a:ln w="12700">
            <a:noFill/>
          </a:ln>
        </p:spPr>
        <p:txBody>
          <a:bodyPr lIns="91428" tIns="45714" rIns="91428" bIns="45714">
            <a:spAutoFit/>
          </a:bodyPr>
          <a:lstStyle/>
          <a:p>
            <a:pPr algn="ctr" defTabSz="914259">
              <a:defRPr/>
            </a:pPr>
            <a:r>
              <a:rPr lang="tr-TR" sz="1400" b="1" dirty="0" smtClean="0">
                <a:solidFill>
                  <a:prstClr val="white"/>
                </a:solidFill>
                <a:latin typeface="Calibri"/>
              </a:rPr>
              <a:t>S.GÖKKAYA KÖYÜ</a:t>
            </a:r>
            <a:endParaRPr lang="tr-TR" sz="1400" b="1" dirty="0">
              <a:solidFill>
                <a:prstClr val="white"/>
              </a:solidFill>
              <a:latin typeface="Calibri"/>
            </a:endParaRPr>
          </a:p>
        </p:txBody>
      </p:sp>
      <p:pic>
        <p:nvPicPr>
          <p:cNvPr id="2" name="Picture 2" descr="C:\Users\ALI\Desktop\Cuhmurbaşkanı Birfingi Çalışmaları Belgeleri\Aybastı Belediyesi\Esra KOçak\DSCF3991.JPG"/>
          <p:cNvPicPr preferRelativeResize="0">
            <a:picLocks noChangeArrowheads="1"/>
          </p:cNvPicPr>
          <p:nvPr/>
        </p:nvPicPr>
        <p:blipFill>
          <a:blip r:embed="rId2" cstate="print"/>
          <a:stretch>
            <a:fillRect/>
          </a:stretch>
        </p:blipFill>
        <p:spPr bwMode="auto">
          <a:xfrm>
            <a:off x="71406" y="71420"/>
            <a:ext cx="9001188" cy="4644000"/>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30521283"/>
      </p:ext>
    </p:extLst>
  </p:cSld>
  <p:clrMapOvr>
    <a:masterClrMapping/>
  </p:clrMapOvr>
  <p:transition>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837500"/>
            <a:ext cx="9144000" cy="307764"/>
          </a:xfrm>
          <a:prstGeom prst="rect">
            <a:avLst/>
          </a:prstGeom>
          <a:solidFill>
            <a:schemeClr val="tx2"/>
          </a:solidFill>
          <a:ln w="12700">
            <a:noFill/>
          </a:ln>
        </p:spPr>
        <p:txBody>
          <a:bodyPr lIns="91428" tIns="45714" rIns="91428" bIns="45714">
            <a:spAutoFit/>
          </a:bodyPr>
          <a:lstStyle/>
          <a:p>
            <a:pPr algn="ctr" defTabSz="914259">
              <a:defRPr/>
            </a:pPr>
            <a:r>
              <a:rPr lang="tr-TR" sz="1400" b="1" dirty="0" smtClean="0">
                <a:solidFill>
                  <a:prstClr val="white"/>
                </a:solidFill>
                <a:latin typeface="Calibri"/>
              </a:rPr>
              <a:t>S.GÖKKAYA KÖYÜ</a:t>
            </a:r>
            <a:endParaRPr lang="tr-TR" sz="1400" b="1" dirty="0">
              <a:solidFill>
                <a:prstClr val="white"/>
              </a:solidFill>
              <a:latin typeface="Calibri"/>
            </a:endParaRPr>
          </a:p>
        </p:txBody>
      </p:sp>
      <p:pic>
        <p:nvPicPr>
          <p:cNvPr id="2" name="Picture 2" descr="C:\Users\ALI\Desktop\Cuhmurbaşkanı Birfingi Çalışmaları Belgeleri\Aybastı Belediyesi\Esra KOçak\DSCF3991.JPG"/>
          <p:cNvPicPr preferRelativeResize="0">
            <a:picLocks noChangeArrowheads="1"/>
          </p:cNvPicPr>
          <p:nvPr/>
        </p:nvPicPr>
        <p:blipFill>
          <a:blip r:embed="rId2" cstate="print"/>
          <a:stretch>
            <a:fillRect/>
          </a:stretch>
        </p:blipFill>
        <p:spPr bwMode="auto">
          <a:xfrm>
            <a:off x="71406" y="71420"/>
            <a:ext cx="9001188" cy="4714908"/>
          </a:xfrm>
          <a:prstGeom prst="rect">
            <a:avLst/>
          </a:prstGeom>
          <a:ln w="12700" cap="flat">
            <a:solidFill>
              <a:schemeClr val="tx2"/>
            </a:solidFill>
            <a:prstDash val="solid"/>
            <a:rou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30521283"/>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Dikdörtgen"/>
          <p:cNvSpPr/>
          <p:nvPr/>
        </p:nvSpPr>
        <p:spPr>
          <a:xfrm>
            <a:off x="179514" y="3284475"/>
            <a:ext cx="7164657" cy="276999"/>
          </a:xfrm>
          <a:prstGeom prst="rect">
            <a:avLst/>
          </a:prstGeom>
          <a:solidFill>
            <a:schemeClr val="bg1">
              <a:alpha val="42000"/>
            </a:schemeClr>
          </a:solidFill>
        </p:spPr>
        <p:txBody>
          <a:bodyPr wrap="square" anchor="ctr">
            <a:spAutoFit/>
          </a:bodyPr>
          <a:lstStyle/>
          <a:p>
            <a:pPr marL="1350" algn="just">
              <a:spcBef>
                <a:spcPts val="500"/>
              </a:spcBef>
              <a:spcAft>
                <a:spcPts val="500"/>
              </a:spcAft>
              <a:buClr>
                <a:srgbClr val="C00000"/>
              </a:buClr>
            </a:pPr>
            <a:endParaRPr lang="tr-TR" sz="1200" dirty="0">
              <a:solidFill>
                <a:srgbClr val="FF0000"/>
              </a:solidFill>
            </a:endParaRPr>
          </a:p>
        </p:txBody>
      </p:sp>
      <p:sp>
        <p:nvSpPr>
          <p:cNvPr id="12" name="Metin kutusu 11"/>
          <p:cNvSpPr txBox="1"/>
          <p:nvPr/>
        </p:nvSpPr>
        <p:spPr>
          <a:xfrm>
            <a:off x="0" y="4963500"/>
            <a:ext cx="9144000" cy="180000"/>
          </a:xfrm>
          <a:prstGeom prst="rect">
            <a:avLst/>
          </a:prstGeom>
          <a:solidFill>
            <a:schemeClr val="tx2"/>
          </a:solidFill>
        </p:spPr>
        <p:txBody>
          <a:bodyPr wrap="square" rtlCol="0" anchor="ctr">
            <a:spAutoFit/>
          </a:bodyPr>
          <a:lstStyle/>
          <a:p>
            <a:pPr algn="ctr"/>
            <a:endParaRPr lang="tr-TR" b="1" dirty="0">
              <a:solidFill>
                <a:prstClr val="white"/>
              </a:solidFill>
            </a:endParaRPr>
          </a:p>
        </p:txBody>
      </p:sp>
      <p:graphicFrame>
        <p:nvGraphicFramePr>
          <p:cNvPr id="3" name="Tablo 2"/>
          <p:cNvGraphicFramePr>
            <a:graphicFrameLocks noGrp="1"/>
          </p:cNvGraphicFramePr>
          <p:nvPr>
            <p:extLst>
              <p:ext uri="{D42A27DB-BD31-4B8C-83A1-F6EECF244321}">
                <p14:modId xmlns="" xmlns:p14="http://schemas.microsoft.com/office/powerpoint/2010/main" val="3596776954"/>
              </p:ext>
            </p:extLst>
          </p:nvPr>
        </p:nvGraphicFramePr>
        <p:xfrm>
          <a:off x="142844" y="857238"/>
          <a:ext cx="4076552" cy="4079520"/>
        </p:xfrm>
        <a:graphic>
          <a:graphicData uri="http://schemas.openxmlformats.org/drawingml/2006/table">
            <a:tbl>
              <a:tblPr bandRow="1">
                <a:tableStyleId>{21E4AEA4-8DFA-4A89-87EB-49C32662AFE0}</a:tableStyleId>
              </a:tblPr>
              <a:tblGrid>
                <a:gridCol w="3004982">
                  <a:extLst>
                    <a:ext uri="{9D8B030D-6E8A-4147-A177-3AD203B41FA5}">
                      <a16:colId xmlns:a16="http://schemas.microsoft.com/office/drawing/2014/main" xmlns="" val="20000"/>
                    </a:ext>
                  </a:extLst>
                </a:gridCol>
                <a:gridCol w="1071570">
                  <a:extLst>
                    <a:ext uri="{9D8B030D-6E8A-4147-A177-3AD203B41FA5}">
                      <a16:colId xmlns:a16="http://schemas.microsoft.com/office/drawing/2014/main" xmlns="" val="20002"/>
                    </a:ext>
                  </a:extLst>
                </a:gridCol>
              </a:tblGrid>
              <a:tr h="372780">
                <a:tc>
                  <a:txBody>
                    <a:bodyPr/>
                    <a:lstStyle/>
                    <a:p>
                      <a:endParaRPr lang="tr-TR" sz="1200" b="1" dirty="0">
                        <a:latin typeface="Times New Roman" pitchFamily="18" charset="0"/>
                        <a:cs typeface="Times New Roman" pitchFamily="18" charset="0"/>
                      </a:endParaRPr>
                    </a:p>
                  </a:txBody>
                  <a:tcP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tcPr>
                </a:tc>
                <a:tc>
                  <a:txBody>
                    <a:bodyPr/>
                    <a:lstStyle/>
                    <a:p>
                      <a:pPr algn="r"/>
                      <a:r>
                        <a:rPr lang="tr-TR" sz="1200" b="1" dirty="0" smtClean="0">
                          <a:latin typeface="Times New Roman" pitchFamily="18" charset="0"/>
                          <a:cs typeface="Times New Roman" pitchFamily="18" charset="0"/>
                        </a:rPr>
                        <a:t>2019-2020</a:t>
                      </a:r>
                      <a:endParaRPr lang="tr-TR" sz="1200" b="1" i="0" dirty="0">
                        <a:latin typeface="Times New Roman" pitchFamily="18" charset="0"/>
                        <a:cs typeface="Times New Roman" pitchFamily="18" charset="0"/>
                      </a:endParaRPr>
                    </a:p>
                  </a:txBody>
                  <a:tcPr marL="45720" marR="45720"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xmlns="" val="10000"/>
                  </a:ext>
                </a:extLst>
              </a:tr>
              <a:tr h="372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Times New Roman" pitchFamily="18" charset="0"/>
                          <a:cs typeface="Times New Roman" pitchFamily="18" charset="0"/>
                        </a:rPr>
                        <a:t>Okul Öncesi Okullaşma </a:t>
                      </a:r>
                      <a:r>
                        <a:rPr lang="tr-TR" sz="1200" dirty="0" smtClean="0">
                          <a:solidFill>
                            <a:schemeClr val="tx1"/>
                          </a:solidFill>
                          <a:latin typeface="Times New Roman" pitchFamily="18" charset="0"/>
                          <a:cs typeface="Times New Roman" pitchFamily="18" charset="0"/>
                        </a:rPr>
                        <a:t>Oranı (3-5</a:t>
                      </a:r>
                      <a:r>
                        <a:rPr lang="tr-TR" sz="1200" baseline="0" dirty="0" smtClean="0">
                          <a:solidFill>
                            <a:schemeClr val="tx1"/>
                          </a:solidFill>
                          <a:latin typeface="Times New Roman" pitchFamily="18" charset="0"/>
                          <a:cs typeface="Times New Roman" pitchFamily="18" charset="0"/>
                        </a:rPr>
                        <a:t> Yaş)</a:t>
                      </a:r>
                      <a:r>
                        <a:rPr lang="tr-TR" sz="1200" dirty="0">
                          <a:solidFill>
                            <a:schemeClr val="tx1"/>
                          </a:solidFill>
                          <a:latin typeface="Times New Roman" pitchFamily="18" charset="0"/>
                          <a:cs typeface="Times New Roman" pitchFamily="18" charset="0"/>
                        </a:rPr>
                        <a:t>	</a:t>
                      </a:r>
                    </a:p>
                  </a:txBody>
                  <a:tcPr anchor="ctr">
                    <a:lnL w="12700" cap="flat" cmpd="sng" algn="ctr">
                      <a:solidFill>
                        <a:schemeClr val="tx2"/>
                      </a:solidFill>
                      <a:prstDash val="solid"/>
                      <a:round/>
                      <a:headEnd type="none" w="med" len="med"/>
                      <a:tailEnd type="none" w="med" len="med"/>
                    </a:lnL>
                  </a:tcPr>
                </a:tc>
                <a:tc>
                  <a:txBody>
                    <a:bodyPr/>
                    <a:lstStyle/>
                    <a:p>
                      <a:pPr algn="r"/>
                      <a:r>
                        <a:rPr lang="tr-TR" sz="1200" dirty="0" smtClean="0">
                          <a:solidFill>
                            <a:schemeClr val="tx1"/>
                          </a:solidFill>
                          <a:latin typeface="Times New Roman" pitchFamily="18" charset="0"/>
                          <a:cs typeface="Times New Roman" pitchFamily="18" charset="0"/>
                        </a:rPr>
                        <a:t>%34,00</a:t>
                      </a:r>
                      <a:endParaRPr lang="tr-TR" sz="1200" dirty="0">
                        <a:solidFill>
                          <a:schemeClr val="tx1"/>
                        </a:solidFill>
                        <a:latin typeface="Times New Roman" pitchFamily="18" charset="0"/>
                        <a:cs typeface="Times New Roman" pitchFamily="18" charset="0"/>
                      </a:endParaRPr>
                    </a:p>
                  </a:txBody>
                  <a:tcPr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1"/>
                  </a:ext>
                </a:extLst>
              </a:tr>
              <a:tr h="372780">
                <a:tc>
                  <a:txBody>
                    <a:bodyPr/>
                    <a:lstStyle/>
                    <a:p>
                      <a:r>
                        <a:rPr lang="tr-TR" sz="1200" dirty="0">
                          <a:solidFill>
                            <a:schemeClr val="tx1"/>
                          </a:solidFill>
                          <a:latin typeface="Times New Roman" pitchFamily="18" charset="0"/>
                          <a:cs typeface="Times New Roman" pitchFamily="18" charset="0"/>
                        </a:rPr>
                        <a:t>İlköğretim Okullaşma Oranı</a:t>
                      </a:r>
                    </a:p>
                  </a:txBody>
                  <a:tcPr anchor="ctr">
                    <a:lnL w="12700" cap="flat" cmpd="sng" algn="ctr">
                      <a:solidFill>
                        <a:schemeClr val="tx2"/>
                      </a:solidFill>
                      <a:prstDash val="solid"/>
                      <a:round/>
                      <a:headEnd type="none" w="med" len="med"/>
                      <a:tailEnd type="none" w="med" len="med"/>
                    </a:lnL>
                  </a:tcPr>
                </a:tc>
                <a:tc>
                  <a:txBody>
                    <a:bodyPr/>
                    <a:lstStyle/>
                    <a:p>
                      <a:pPr algn="r"/>
                      <a:r>
                        <a:rPr lang="tr-TR" sz="1200" dirty="0" smtClean="0">
                          <a:solidFill>
                            <a:schemeClr val="tx1"/>
                          </a:solidFill>
                          <a:latin typeface="Times New Roman" pitchFamily="18" charset="0"/>
                          <a:cs typeface="Times New Roman" pitchFamily="18" charset="0"/>
                        </a:rPr>
                        <a:t>%94,97 </a:t>
                      </a:r>
                      <a:endParaRPr lang="tr-TR" sz="1200" dirty="0">
                        <a:solidFill>
                          <a:schemeClr val="tx1"/>
                        </a:solidFill>
                        <a:latin typeface="Times New Roman" pitchFamily="18" charset="0"/>
                        <a:cs typeface="Times New Roman" pitchFamily="18" charset="0"/>
                      </a:endParaRPr>
                    </a:p>
                  </a:txBody>
                  <a:tcPr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2"/>
                  </a:ext>
                </a:extLst>
              </a:tr>
              <a:tr h="372780">
                <a:tc>
                  <a:txBody>
                    <a:bodyPr/>
                    <a:lstStyle/>
                    <a:p>
                      <a:r>
                        <a:rPr lang="tr-TR" sz="1200" dirty="0">
                          <a:solidFill>
                            <a:schemeClr val="tx1"/>
                          </a:solidFill>
                          <a:latin typeface="Times New Roman" pitchFamily="18" charset="0"/>
                          <a:cs typeface="Times New Roman" pitchFamily="18" charset="0"/>
                        </a:rPr>
                        <a:t>Ortaöğretim Okullaşma</a:t>
                      </a:r>
                      <a:r>
                        <a:rPr lang="tr-TR" sz="1200" baseline="0" dirty="0">
                          <a:solidFill>
                            <a:schemeClr val="tx1"/>
                          </a:solidFill>
                          <a:latin typeface="Times New Roman" pitchFamily="18" charset="0"/>
                          <a:cs typeface="Times New Roman" pitchFamily="18" charset="0"/>
                        </a:rPr>
                        <a:t> Oranı</a:t>
                      </a:r>
                      <a:endParaRPr lang="tr-TR" sz="1200" dirty="0">
                        <a:solidFill>
                          <a:schemeClr val="tx1"/>
                        </a:solidFill>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r"/>
                      <a:r>
                        <a:rPr lang="tr-TR" sz="1200" dirty="0" smtClean="0">
                          <a:solidFill>
                            <a:schemeClr val="tx1"/>
                          </a:solidFill>
                          <a:latin typeface="Times New Roman" pitchFamily="18" charset="0"/>
                          <a:cs typeface="Times New Roman" pitchFamily="18" charset="0"/>
                        </a:rPr>
                        <a:t>%91 </a:t>
                      </a:r>
                      <a:endParaRPr lang="tr-TR" sz="1200" dirty="0">
                        <a:solidFill>
                          <a:schemeClr val="tx1"/>
                        </a:solidFill>
                        <a:latin typeface="Times New Roman" pitchFamily="18" charset="0"/>
                        <a:cs typeface="Times New Roman" pitchFamily="18" charset="0"/>
                      </a:endParaRPr>
                    </a:p>
                  </a:txBody>
                  <a:tcPr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3"/>
                  </a:ext>
                </a:extLst>
              </a:tr>
              <a:tr h="372780">
                <a:tc>
                  <a:txBody>
                    <a:bodyPr/>
                    <a:lstStyle/>
                    <a:p>
                      <a:r>
                        <a:rPr lang="tr-TR" sz="1200" dirty="0">
                          <a:solidFill>
                            <a:schemeClr val="tx1"/>
                          </a:solidFill>
                          <a:latin typeface="Times New Roman" pitchFamily="18" charset="0"/>
                          <a:cs typeface="Times New Roman" pitchFamily="18" charset="0"/>
                        </a:rPr>
                        <a:t>Derslik Sayısı</a:t>
                      </a:r>
                    </a:p>
                  </a:txBody>
                  <a:tcPr anchor="ctr">
                    <a:lnL w="12700" cap="flat" cmpd="sng" algn="ctr">
                      <a:solidFill>
                        <a:schemeClr val="tx2"/>
                      </a:solidFill>
                      <a:prstDash val="solid"/>
                      <a:round/>
                      <a:headEnd type="none" w="med" len="med"/>
                      <a:tailEnd type="none" w="med" len="med"/>
                    </a:ln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tr-TR" sz="1200" b="0" i="0" u="none" strike="noStrike" dirty="0" smtClean="0">
                          <a:solidFill>
                            <a:schemeClr val="tx1"/>
                          </a:solidFill>
                          <a:effectLst/>
                          <a:latin typeface="Times New Roman" pitchFamily="18" charset="0"/>
                          <a:cs typeface="Times New Roman" pitchFamily="18" charset="0"/>
                        </a:rPr>
                        <a:t>374</a:t>
                      </a:r>
                      <a:endParaRPr lang="tr-TR" sz="1200" b="0" i="0" u="none" strike="noStrike" dirty="0">
                        <a:solidFill>
                          <a:schemeClr val="tx1"/>
                        </a:solidFill>
                        <a:effectLst/>
                        <a:latin typeface="Times New Roman" pitchFamily="18" charset="0"/>
                        <a:cs typeface="Times New Roman" pitchFamily="18" charset="0"/>
                      </a:endParaRPr>
                    </a:p>
                  </a:txBody>
                  <a:tcPr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4"/>
                  </a:ext>
                </a:extLst>
              </a:tr>
              <a:tr h="372780">
                <a:tc>
                  <a:txBody>
                    <a:bodyPr/>
                    <a:lstStyle/>
                    <a:p>
                      <a:r>
                        <a:rPr lang="tr-TR" sz="1200" dirty="0">
                          <a:solidFill>
                            <a:schemeClr val="tx1"/>
                          </a:solidFill>
                          <a:latin typeface="Times New Roman" pitchFamily="18" charset="0"/>
                          <a:cs typeface="Times New Roman" pitchFamily="18" charset="0"/>
                        </a:rPr>
                        <a:t>Öğretmen </a:t>
                      </a:r>
                      <a:r>
                        <a:rPr lang="tr-TR" sz="1200" dirty="0" smtClean="0">
                          <a:solidFill>
                            <a:schemeClr val="tx1"/>
                          </a:solidFill>
                          <a:latin typeface="Times New Roman" pitchFamily="18" charset="0"/>
                          <a:cs typeface="Times New Roman" pitchFamily="18" charset="0"/>
                        </a:rPr>
                        <a:t>Sayısı  (Kadrolu)</a:t>
                      </a:r>
                      <a:endParaRPr lang="tr-TR" sz="1200" dirty="0">
                        <a:solidFill>
                          <a:schemeClr val="tx1"/>
                        </a:solidFill>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marL="0" algn="r" defTabSz="914400" rtl="0" eaLnBrk="1" latinLnBrk="0" hangingPunct="1"/>
                      <a:r>
                        <a:rPr lang="tr-TR" sz="1200" u="none" strike="noStrike" kern="1200" dirty="0" smtClean="0">
                          <a:solidFill>
                            <a:schemeClr val="tx1"/>
                          </a:solidFill>
                          <a:effectLst/>
                          <a:latin typeface="Times New Roman" pitchFamily="18" charset="0"/>
                          <a:ea typeface="+mn-ea"/>
                          <a:cs typeface="Times New Roman" pitchFamily="18" charset="0"/>
                        </a:rPr>
                        <a:t>322</a:t>
                      </a:r>
                      <a:endParaRPr lang="tr-TR" sz="1200" kern="1200" dirty="0">
                        <a:solidFill>
                          <a:schemeClr val="tx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5"/>
                  </a:ext>
                </a:extLst>
              </a:tr>
              <a:tr h="635674">
                <a:tc>
                  <a:txBody>
                    <a:bodyPr/>
                    <a:lstStyle/>
                    <a:p>
                      <a:pPr marL="0" marR="0" indent="0" algn="l" defTabSz="914282" rtl="0" eaLnBrk="1" fontAlgn="auto" latinLnBrk="0" hangingPunct="1">
                        <a:lnSpc>
                          <a:spcPct val="100000"/>
                        </a:lnSpc>
                        <a:spcBef>
                          <a:spcPts val="0"/>
                        </a:spcBef>
                        <a:spcAft>
                          <a:spcPts val="0"/>
                        </a:spcAft>
                        <a:buClrTx/>
                        <a:buSzTx/>
                        <a:buFontTx/>
                        <a:buNone/>
                        <a:tabLst/>
                        <a:defRPr/>
                      </a:pPr>
                      <a:endParaRPr lang="tr-TR" sz="1200" dirty="0" smtClean="0">
                        <a:solidFill>
                          <a:schemeClr val="tx1"/>
                        </a:solidFill>
                        <a:latin typeface="Times New Roman" pitchFamily="18" charset="0"/>
                        <a:cs typeface="Times New Roman" pitchFamily="18" charset="0"/>
                      </a:endParaRPr>
                    </a:p>
                    <a:p>
                      <a:pPr marL="0" marR="0" indent="0" algn="l" defTabSz="914282" rtl="0" eaLnBrk="1" fontAlgn="auto" latinLnBrk="0" hangingPunct="1">
                        <a:lnSpc>
                          <a:spcPct val="100000"/>
                        </a:lnSpc>
                        <a:spcBef>
                          <a:spcPts val="0"/>
                        </a:spcBef>
                        <a:spcAft>
                          <a:spcPts val="0"/>
                        </a:spcAft>
                        <a:buClrTx/>
                        <a:buSzTx/>
                        <a:buFontTx/>
                        <a:buNone/>
                        <a:tabLst/>
                        <a:defRPr/>
                      </a:pPr>
                      <a:r>
                        <a:rPr lang="tr-TR" sz="1200" dirty="0" smtClean="0">
                          <a:solidFill>
                            <a:schemeClr val="tx1"/>
                          </a:solidFill>
                          <a:latin typeface="Times New Roman" pitchFamily="18" charset="0"/>
                          <a:cs typeface="Times New Roman" pitchFamily="18" charset="0"/>
                        </a:rPr>
                        <a:t>Öğretmen Sayısı  (Sözleşmeli)</a:t>
                      </a:r>
                    </a:p>
                    <a:p>
                      <a:endParaRPr lang="tr-TR" sz="1200" dirty="0">
                        <a:solidFill>
                          <a:srgbClr val="FF0000"/>
                        </a:solidFill>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marL="0" algn="r" defTabSz="914400" rtl="0" eaLnBrk="1" latinLnBrk="0" hangingPunct="1"/>
                      <a:r>
                        <a:rPr lang="tr-TR" sz="1200" kern="1200" dirty="0" smtClean="0">
                          <a:solidFill>
                            <a:schemeClr val="tx1"/>
                          </a:solidFill>
                          <a:latin typeface="Times New Roman" pitchFamily="18" charset="0"/>
                          <a:ea typeface="+mn-ea"/>
                          <a:cs typeface="Times New Roman" pitchFamily="18" charset="0"/>
                        </a:rPr>
                        <a:t>43</a:t>
                      </a:r>
                      <a:endParaRPr lang="tr-TR" sz="1200" kern="1200" dirty="0">
                        <a:solidFill>
                          <a:schemeClr val="tx1"/>
                        </a:solidFill>
                        <a:latin typeface="Times New Roman" pitchFamily="18" charset="0"/>
                        <a:ea typeface="+mn-ea"/>
                        <a:cs typeface="Times New Roman" pitchFamily="18" charset="0"/>
                      </a:endParaRPr>
                    </a:p>
                  </a:txBody>
                  <a:tcPr anchor="ctr">
                    <a:lnR w="12700" cap="flat" cmpd="sng" algn="ctr">
                      <a:solidFill>
                        <a:schemeClr val="tx2"/>
                      </a:solidFill>
                      <a:prstDash val="solid"/>
                      <a:round/>
                      <a:headEnd type="none" w="med" len="med"/>
                      <a:tailEnd type="none" w="med" len="med"/>
                    </a:lnR>
                  </a:tcPr>
                </a:tc>
              </a:tr>
              <a:tr h="372780">
                <a:tc>
                  <a:txBody>
                    <a:bodyPr/>
                    <a:lstStyle/>
                    <a:p>
                      <a:r>
                        <a:rPr lang="tr-TR" sz="1200" dirty="0">
                          <a:solidFill>
                            <a:schemeClr val="tx1"/>
                          </a:solidFill>
                          <a:latin typeface="Times New Roman" pitchFamily="18" charset="0"/>
                          <a:cs typeface="Times New Roman" pitchFamily="18" charset="0"/>
                        </a:rPr>
                        <a:t>Derslik</a:t>
                      </a:r>
                      <a:r>
                        <a:rPr lang="tr-TR" sz="1200" baseline="0" dirty="0">
                          <a:solidFill>
                            <a:schemeClr val="tx1"/>
                          </a:solidFill>
                          <a:latin typeface="Times New Roman" pitchFamily="18" charset="0"/>
                          <a:cs typeface="Times New Roman" pitchFamily="18" charset="0"/>
                        </a:rPr>
                        <a:t> Başına Düşen Öğrenci Sayısı</a:t>
                      </a:r>
                      <a:endParaRPr lang="tr-TR" sz="1200" dirty="0">
                        <a:solidFill>
                          <a:schemeClr val="tx1"/>
                        </a:solidFill>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tcPr>
                </a:tc>
                <a:tc>
                  <a:txBody>
                    <a:bodyPr/>
                    <a:lstStyle/>
                    <a:p>
                      <a:pPr algn="r"/>
                      <a:r>
                        <a:rPr lang="tr-TR" sz="1200" dirty="0" smtClean="0">
                          <a:solidFill>
                            <a:schemeClr val="tx1"/>
                          </a:solidFill>
                          <a:latin typeface="Times New Roman" pitchFamily="18" charset="0"/>
                          <a:cs typeface="Times New Roman" pitchFamily="18" charset="0"/>
                        </a:rPr>
                        <a:t>15</a:t>
                      </a:r>
                      <a:endParaRPr lang="tr-TR" sz="1200" dirty="0">
                        <a:solidFill>
                          <a:schemeClr val="tx1"/>
                        </a:solidFill>
                        <a:latin typeface="Times New Roman" pitchFamily="18" charset="0"/>
                        <a:cs typeface="Times New Roman" pitchFamily="18" charset="0"/>
                      </a:endParaRPr>
                    </a:p>
                  </a:txBody>
                  <a:tcPr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6"/>
                  </a:ext>
                </a:extLst>
              </a:tr>
              <a:tr h="454053">
                <a:tc>
                  <a:txBody>
                    <a:bodyPr/>
                    <a:lstStyle/>
                    <a:p>
                      <a:r>
                        <a:rPr lang="tr-TR" sz="1200" dirty="0">
                          <a:solidFill>
                            <a:schemeClr val="tx1"/>
                          </a:solidFill>
                          <a:latin typeface="Times New Roman" pitchFamily="18" charset="0"/>
                          <a:cs typeface="Times New Roman" pitchFamily="18" charset="0"/>
                        </a:rPr>
                        <a:t>Öğretmen Başına Düşen Öğrenci Sayısı</a:t>
                      </a:r>
                    </a:p>
                  </a:txBody>
                  <a:tcPr anchor="ctr">
                    <a:lnL w="12700" cap="flat" cmpd="sng" algn="ctr">
                      <a:solidFill>
                        <a:schemeClr val="tx2"/>
                      </a:solidFill>
                      <a:prstDash val="solid"/>
                      <a:round/>
                      <a:headEnd type="none" w="med" len="med"/>
                      <a:tailEnd type="none" w="med" len="med"/>
                    </a:lnL>
                  </a:tcPr>
                </a:tc>
                <a:tc>
                  <a:txBody>
                    <a:bodyPr/>
                    <a:lstStyle/>
                    <a:p>
                      <a:pPr algn="r"/>
                      <a:r>
                        <a:rPr lang="tr-TR" sz="1200" dirty="0" smtClean="0">
                          <a:solidFill>
                            <a:schemeClr val="tx1"/>
                          </a:solidFill>
                          <a:latin typeface="Times New Roman" pitchFamily="18" charset="0"/>
                          <a:cs typeface="Times New Roman" pitchFamily="18" charset="0"/>
                        </a:rPr>
                        <a:t>17</a:t>
                      </a:r>
                    </a:p>
                    <a:p>
                      <a:pPr algn="r"/>
                      <a:endParaRPr lang="tr-TR" sz="1200" dirty="0">
                        <a:solidFill>
                          <a:schemeClr val="tx1"/>
                        </a:solidFill>
                        <a:latin typeface="Times New Roman" pitchFamily="18" charset="0"/>
                        <a:cs typeface="Times New Roman" pitchFamily="18" charset="0"/>
                      </a:endParaRPr>
                    </a:p>
                  </a:txBody>
                  <a:tcPr anchor="ctr">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xmlns="" val="10007"/>
                  </a:ext>
                </a:extLst>
              </a:tr>
              <a:tr h="372780">
                <a:tc>
                  <a:txBody>
                    <a:bodyPr/>
                    <a:lstStyle/>
                    <a:p>
                      <a:r>
                        <a:rPr lang="tr-TR" sz="1200" dirty="0">
                          <a:solidFill>
                            <a:schemeClr val="tx1"/>
                          </a:solidFill>
                          <a:latin typeface="Times New Roman" pitchFamily="18" charset="0"/>
                          <a:cs typeface="Times New Roman" pitchFamily="18" charset="0"/>
                        </a:rPr>
                        <a:t>Taşınan Öğrenci </a:t>
                      </a:r>
                      <a:r>
                        <a:rPr lang="tr-TR" sz="1200" dirty="0" smtClean="0">
                          <a:solidFill>
                            <a:schemeClr val="tx1"/>
                          </a:solidFill>
                          <a:latin typeface="Times New Roman" pitchFamily="18" charset="0"/>
                          <a:cs typeface="Times New Roman" pitchFamily="18" charset="0"/>
                        </a:rPr>
                        <a:t>Sayısı</a:t>
                      </a:r>
                      <a:endParaRPr lang="tr-TR" sz="1200" dirty="0">
                        <a:solidFill>
                          <a:srgbClr val="FF0000"/>
                        </a:solidFill>
                        <a:latin typeface="Times New Roman" pitchFamily="18" charset="0"/>
                        <a:cs typeface="Times New Roman" pitchFamily="18" charset="0"/>
                      </a:endParaRPr>
                    </a:p>
                  </a:txBody>
                  <a:tcPr anchor="ctr">
                    <a:lnL w="12700" cap="flat" cmpd="sng" algn="ctr">
                      <a:solidFill>
                        <a:schemeClr val="tx2"/>
                      </a:solidFill>
                      <a:prstDash val="solid"/>
                      <a:round/>
                      <a:headEnd type="none" w="med" len="med"/>
                      <a:tailEnd type="none" w="med" len="med"/>
                    </a:lnL>
                    <a:lnB w="12700" cap="flat" cmpd="sng" algn="ctr">
                      <a:solidFill>
                        <a:schemeClr val="tx2"/>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tr-TR" sz="1200" b="0" i="0" u="none" strike="noStrike" dirty="0" smtClean="0">
                          <a:solidFill>
                            <a:schemeClr val="tx1"/>
                          </a:solidFill>
                          <a:latin typeface="Times New Roman" pitchFamily="18" charset="0"/>
                          <a:cs typeface="Times New Roman" pitchFamily="18" charset="0"/>
                        </a:rPr>
                        <a:t>1.225</a:t>
                      </a:r>
                      <a:endParaRPr lang="tr-TR" sz="1200" b="0" i="0" u="none" strike="noStrike" dirty="0">
                        <a:solidFill>
                          <a:schemeClr val="tx1"/>
                        </a:solidFill>
                        <a:latin typeface="Times New Roman" pitchFamily="18" charset="0"/>
                        <a:cs typeface="Times New Roman" pitchFamily="18" charset="0"/>
                      </a:endParaRPr>
                    </a:p>
                  </a:txBody>
                  <a:tcPr anchor="ctr">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grpSp>
        <p:nvGrpSpPr>
          <p:cNvPr id="2" name="Grup 9"/>
          <p:cNvGrpSpPr/>
          <p:nvPr/>
        </p:nvGrpSpPr>
        <p:grpSpPr>
          <a:xfrm>
            <a:off x="0" y="2"/>
            <a:ext cx="9144000" cy="771548"/>
            <a:chOff x="0" y="2"/>
            <a:chExt cx="9144000" cy="771548"/>
          </a:xfrm>
          <a:solidFill>
            <a:srgbClr val="7030A0"/>
          </a:solidFill>
        </p:grpSpPr>
        <p:sp>
          <p:nvSpPr>
            <p:cNvPr id="11" name="133 Dikdörtgen"/>
            <p:cNvSpPr/>
            <p:nvPr/>
          </p:nvSpPr>
          <p:spPr>
            <a:xfrm>
              <a:off x="0" y="2"/>
              <a:ext cx="9144000" cy="7715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1" dirty="0">
                <a:solidFill>
                  <a:prstClr val="white"/>
                </a:solidFill>
                <a:latin typeface="Arial Narrow" pitchFamily="34" charset="0"/>
              </a:endParaRPr>
            </a:p>
          </p:txBody>
        </p:sp>
        <p:sp>
          <p:nvSpPr>
            <p:cNvPr id="17" name="Metin kutusu 16"/>
            <p:cNvSpPr txBox="1"/>
            <p:nvPr/>
          </p:nvSpPr>
          <p:spPr>
            <a:xfrm>
              <a:off x="4211960" y="195486"/>
              <a:ext cx="4788024" cy="400110"/>
            </a:xfrm>
            <a:prstGeom prst="rect">
              <a:avLst/>
            </a:prstGeom>
            <a:solidFill>
              <a:schemeClr val="tx2"/>
            </a:solidFill>
          </p:spPr>
          <p:txBody>
            <a:bodyPr wrap="square" rtlCol="0" anchor="ctr">
              <a:spAutoFit/>
            </a:bodyPr>
            <a:lstStyle/>
            <a:p>
              <a:pPr algn="ctr"/>
              <a:r>
                <a:rPr lang="tr-TR" sz="2000" b="1" dirty="0" smtClean="0">
                  <a:solidFill>
                    <a:prstClr val="white"/>
                  </a:solidFill>
                </a:rPr>
                <a:t>                                      </a:t>
              </a:r>
              <a:r>
                <a:rPr lang="tr-TR" sz="2000" b="1" dirty="0">
                  <a:solidFill>
                    <a:prstClr val="white"/>
                  </a:solidFill>
                </a:rPr>
                <a:t>EĞİTİM GÖSTERGELERİ</a:t>
              </a:r>
            </a:p>
          </p:txBody>
        </p:sp>
      </p:grpSp>
      <p:pic>
        <p:nvPicPr>
          <p:cNvPr id="131073" name="Picture 1" descr="C:\Users\xps\Desktop\Adsız.png"/>
          <p:cNvPicPr>
            <a:picLocks noChangeAspect="1" noChangeArrowheads="1"/>
          </p:cNvPicPr>
          <p:nvPr/>
        </p:nvPicPr>
        <p:blipFill>
          <a:blip r:embed="rId3" cstate="print"/>
          <a:stretch>
            <a:fillRect/>
          </a:stretch>
        </p:blipFill>
        <p:spPr bwMode="auto">
          <a:xfrm>
            <a:off x="4429124" y="928676"/>
            <a:ext cx="4572031" cy="3500462"/>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14" name="TextBox 3"/>
          <p:cNvSpPr txBox="1"/>
          <p:nvPr/>
        </p:nvSpPr>
        <p:spPr>
          <a:xfrm>
            <a:off x="4429156" y="4551766"/>
            <a:ext cx="4572000" cy="306000"/>
          </a:xfrm>
          <a:prstGeom prst="rect">
            <a:avLst/>
          </a:prstGeom>
          <a:solidFill>
            <a:schemeClr val="tx2"/>
          </a:solidFill>
          <a:ln w="12700" cap="flat">
            <a:noFill/>
          </a:ln>
        </p:spPr>
        <p:txBody>
          <a:bodyPr wrap="square" lIns="91428" tIns="45714" rIns="91428" bIns="45714">
            <a:spAutoFit/>
          </a:bodyPr>
          <a:lstStyle/>
          <a:p>
            <a:pPr algn="ctr">
              <a:defRPr/>
            </a:pPr>
            <a:r>
              <a:rPr lang="tr-TR" sz="1400" b="1" dirty="0" smtClean="0">
                <a:solidFill>
                  <a:schemeClr val="bg1"/>
                </a:solidFill>
              </a:rPr>
              <a:t>ŞEHİT SALİH AKSU İLKOKULU</a:t>
            </a:r>
          </a:p>
        </p:txBody>
      </p:sp>
      <p:pic>
        <p:nvPicPr>
          <p:cNvPr id="13" name="Picture 2" descr="http://www.ortakoy.gov.tr/deneme/images/logo.png">
            <a:hlinkClick r:id="rId4"/>
          </p:cNvPr>
          <p:cNvPicPr>
            <a:picLocks noChangeArrowheads="1"/>
          </p:cNvPicPr>
          <p:nvPr/>
        </p:nvPicPr>
        <p:blipFill>
          <a:blip r:embed="rId5" cstate="print"/>
          <a:srcRect/>
          <a:stretch>
            <a:fillRect/>
          </a:stretch>
        </p:blipFill>
        <p:spPr bwMode="auto">
          <a:xfrm>
            <a:off x="0" y="0"/>
            <a:ext cx="763200" cy="734400"/>
          </a:xfrm>
          <a:prstGeom prst="rect">
            <a:avLst/>
          </a:prstGeom>
          <a:noFill/>
        </p:spPr>
      </p:pic>
    </p:spTree>
    <p:extLst>
      <p:ext uri="{BB962C8B-B14F-4D97-AF65-F5344CB8AC3E}">
        <p14:creationId xmlns="" xmlns:p14="http://schemas.microsoft.com/office/powerpoint/2010/main" val="919430338"/>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2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6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33626</TotalTime>
  <Words>2594</Words>
  <Application>Microsoft Office PowerPoint</Application>
  <PresentationFormat>Ekran Gösterisi (16:9)</PresentationFormat>
  <Paragraphs>884</Paragraphs>
  <Slides>87</Slides>
  <Notes>54</Notes>
  <HiddenSlides>0</HiddenSlides>
  <MMClips>0</MMClips>
  <ScaleCrop>false</ScaleCrop>
  <HeadingPairs>
    <vt:vector size="4" baseType="variant">
      <vt:variant>
        <vt:lpstr>Tema</vt:lpstr>
      </vt:variant>
      <vt:variant>
        <vt:i4>7</vt:i4>
      </vt:variant>
      <vt:variant>
        <vt:lpstr>Slayt Başlıkları</vt:lpstr>
      </vt:variant>
      <vt:variant>
        <vt:i4>87</vt:i4>
      </vt:variant>
    </vt:vector>
  </HeadingPairs>
  <TitlesOfParts>
    <vt:vector size="94" baseType="lpstr">
      <vt:lpstr>Ofis Teması</vt:lpstr>
      <vt:lpstr>1_Ofis Teması</vt:lpstr>
      <vt:lpstr>7_Ofis Teması</vt:lpstr>
      <vt:lpstr>12_Ofis Teması</vt:lpstr>
      <vt:lpstr>6_Ofis Teması</vt:lpstr>
      <vt:lpstr>16_Ofis Teması</vt:lpstr>
      <vt:lpstr>8_Ofis Teması</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Slayt 59</vt:lpstr>
      <vt:lpstr>Slayt 60</vt:lpstr>
      <vt:lpstr>Slayt 61</vt:lpstr>
      <vt:lpstr>Slayt 62</vt:lpstr>
      <vt:lpstr>Slayt 63</vt:lpstr>
      <vt:lpstr>Slayt 64</vt:lpstr>
      <vt:lpstr>Slayt 65</vt:lpstr>
      <vt:lpstr>Slayt 66</vt:lpstr>
      <vt:lpstr>Slayt 67</vt:lpstr>
      <vt:lpstr>Slayt 68</vt:lpstr>
      <vt:lpstr>Slayt 69</vt:lpstr>
      <vt:lpstr>Slayt 70</vt:lpstr>
      <vt:lpstr>Slayt 71</vt:lpstr>
      <vt:lpstr>Slayt 72</vt:lpstr>
      <vt:lpstr>Slayt 73</vt:lpstr>
      <vt:lpstr>Slayt 74</vt:lpstr>
      <vt:lpstr>Slayt 75</vt:lpstr>
      <vt:lpstr>Slayt 76</vt:lpstr>
      <vt:lpstr>Slayt 77</vt:lpstr>
      <vt:lpstr>Slayt 78</vt:lpstr>
      <vt:lpstr>Slayt 79</vt:lpstr>
      <vt:lpstr>Slayt 80</vt:lpstr>
      <vt:lpstr>Slayt 81</vt:lpstr>
      <vt:lpstr>Slayt 82</vt:lpstr>
      <vt:lpstr>Slayt 83</vt:lpstr>
      <vt:lpstr>Slayt 84</vt:lpstr>
      <vt:lpstr>Slayt 85</vt:lpstr>
      <vt:lpstr>Slayt 86</vt:lpstr>
      <vt:lpstr>Slayt 87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ALI</dc:creator>
  <cp:keywords>NEL</cp:keywords>
  <cp:lastModifiedBy>PC</cp:lastModifiedBy>
  <cp:revision>4988</cp:revision>
  <cp:lastPrinted>2017-09-20T08:40:18Z</cp:lastPrinted>
  <dcterms:created xsi:type="dcterms:W3CDTF">2013-08-02T15:45:58Z</dcterms:created>
  <dcterms:modified xsi:type="dcterms:W3CDTF">2020-07-01T12:41:06Z</dcterms:modified>
</cp:coreProperties>
</file>